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4"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Lato" panose="020B0604020202020204" charset="0"/>
      <p:regular r:id="rId9"/>
      <p:bold r:id="rId10"/>
      <p:italic r:id="rId11"/>
      <p:boldItalic r:id="rId12"/>
    </p:embeddedFont>
    <p:embeddedFont>
      <p:font typeface="Raleway" panose="020B0604020202020204" charset="0"/>
      <p:regular r:id="rId13"/>
      <p:bold r:id="rId14"/>
      <p:italic r:id="rId15"/>
      <p:boldItalic r:id="rId16"/>
    </p:embeddedFont>
    <p:embeddedFont>
      <p:font typeface="Montserrat" panose="020B06040202020202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First, Thank you Jon for the opportunity to quickly introduce  </a:t>
            </a:r>
            <a:r>
              <a:rPr lang="en-GB">
                <a:solidFill>
                  <a:schemeClr val="dk1"/>
                </a:solidFill>
              </a:rPr>
              <a:t>Penn Inspire, which is short for the Penn Interdisiplinary Network for Scientists Promoting Inclusion, Retention, and Equity.</a:t>
            </a:r>
            <a:r>
              <a:rPr lang="en-GB"/>
              <a:t> I founded Inspire in October of last year, with the vision of creating opportunities within and outside of the Penn ecosystem for those at the margins of Academia.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f88252dc4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f88252dc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b="1">
                <a:solidFill>
                  <a:srgbClr val="434343"/>
                </a:solidFill>
                <a:latin typeface="Lato"/>
                <a:ea typeface="Lato"/>
                <a:cs typeface="Lato"/>
                <a:sym typeface="Lato"/>
              </a:rPr>
              <a:t>So, why create Penn inspire?? Well, one of the problems I think all of us struggle with at some level, particularly in this committee, is the fact that URM MDs and PhDs make an alarmingly small proportion of tenure-track faculty compared their  well-represented peers in basic and medical science departments across US medical schools.</a:t>
            </a:r>
            <a:endParaRPr sz="1000" b="1">
              <a:solidFill>
                <a:srgbClr val="434343"/>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000" b="1">
              <a:solidFill>
                <a:srgbClr val="434343"/>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GB" sz="1000" b="1">
                <a:solidFill>
                  <a:srgbClr val="434343"/>
                </a:solidFill>
                <a:latin typeface="Lato"/>
                <a:ea typeface="Lato"/>
                <a:cs typeface="Lato"/>
                <a:sym typeface="Lato"/>
              </a:rPr>
              <a:t>And so, even as the proportion of URM PhD graduates has increased 9 fold in the past 40 years, there seems to be a significant gap in the number of URM PhDs that go from postdoctoral positions into tenure track faculty positions. This is clearly exemplified by a 2011 report from the National Academies of Science which states...</a:t>
            </a:r>
            <a:endParaRPr/>
          </a:p>
          <a:p>
            <a:pPr marL="0" lvl="0" indent="0" algn="l" rtl="0">
              <a:spcBef>
                <a:spcPts val="0"/>
              </a:spcBef>
              <a:spcAft>
                <a:spcPts val="0"/>
              </a:spcAft>
              <a:buNone/>
            </a:pPr>
            <a:endParaRPr/>
          </a:p>
          <a:p>
            <a:pPr marL="0" lvl="0" indent="0" algn="l" rtl="0">
              <a:spcBef>
                <a:spcPts val="0"/>
              </a:spcBef>
              <a:spcAft>
                <a:spcPts val="0"/>
              </a:spcAft>
              <a:buNone/>
            </a:pPr>
            <a:r>
              <a:rPr lang="en-GB"/>
              <a:t>I want to highlight our motivation to create Inspire, which we shared on our recent Forum in Cell Host &amp; Microbe. As you surely know,  despite the many recruitment and inclusion efforts to foster diversity in academia,  URM MDs and PhDs make an alarmingly small proportion of tenure-track faculty compared their  well-represented peers in basic and medical science departments across US medical schools.</a:t>
            </a:r>
            <a:endParaRPr/>
          </a:p>
          <a:p>
            <a:pPr marL="0" lvl="0" indent="0" algn="l" rtl="0">
              <a:spcBef>
                <a:spcPts val="0"/>
              </a:spcBef>
              <a:spcAft>
                <a:spcPts val="0"/>
              </a:spcAft>
              <a:buNone/>
            </a:pPr>
            <a:endParaRPr/>
          </a:p>
          <a:p>
            <a:pPr marL="0" lvl="0" indent="0" algn="l" rtl="0">
              <a:spcBef>
                <a:spcPts val="0"/>
              </a:spcBef>
              <a:spcAft>
                <a:spcPts val="0"/>
              </a:spcAft>
              <a:buNone/>
            </a:pPr>
            <a:r>
              <a:rPr lang="en-GB"/>
              <a:t>In our commentary we identified several issues illustrated in this funnel graphic as barriers to access professorship positions. We believe a lack of accountability toward actively addressing these issues has created a futile cycle for URM scientists, where they are encouraged to access training opportunities but are discouraged to establish independence as a faculty member due to systemic barriers in the funding system and hiring processes rooted in unconscious bias and racism.</a:t>
            </a:r>
            <a:endParaRPr/>
          </a:p>
          <a:p>
            <a:pPr marL="0" lvl="0" indent="0" algn="l" rtl="0">
              <a:spcBef>
                <a:spcPts val="0"/>
              </a:spcBef>
              <a:spcAft>
                <a:spcPts val="0"/>
              </a:spcAft>
              <a:buNone/>
            </a:pPr>
            <a:endParaRPr sz="900" b="1">
              <a:solidFill>
                <a:srgbClr val="434343"/>
              </a:solidFill>
              <a:latin typeface="Lato"/>
              <a:ea typeface="Lato"/>
              <a:cs typeface="Lato"/>
              <a:sym typeface="Lato"/>
            </a:endParaRPr>
          </a:p>
          <a:p>
            <a:pPr marL="0" lvl="0" indent="0" algn="l" rtl="0">
              <a:spcBef>
                <a:spcPts val="0"/>
              </a:spcBef>
              <a:spcAft>
                <a:spcPts val="0"/>
              </a:spcAft>
              <a:buNone/>
            </a:pPr>
            <a:endParaRPr sz="600" b="1">
              <a:solidFill>
                <a:srgbClr val="434343"/>
              </a:solidFill>
              <a:latin typeface="Lato"/>
              <a:ea typeface="Lato"/>
              <a:cs typeface="Lato"/>
              <a:sym typeface="Lato"/>
            </a:endParaRPr>
          </a:p>
          <a:p>
            <a:pPr marL="0" lvl="0" indent="0" algn="l" rtl="0">
              <a:spcBef>
                <a:spcPts val="0"/>
              </a:spcBef>
              <a:spcAft>
                <a:spcPts val="0"/>
              </a:spcAft>
              <a:buNone/>
            </a:pPr>
            <a:endParaRPr sz="600" b="1">
              <a:solidFill>
                <a:srgbClr val="434343"/>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000" b="1">
              <a:solidFill>
                <a:srgbClr val="434343"/>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f88252dc4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f88252dc4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recognize that there are many moving parts to this issue, we have sought to tackle it through 3 main areas described here to establish a network and umbrella to connect and empower the myriad student organizations already doing fantastic work on campus.</a:t>
            </a:r>
            <a:endParaRPr/>
          </a:p>
          <a:p>
            <a:pPr marL="0" lvl="0" indent="0" algn="l" rtl="0">
              <a:spcBef>
                <a:spcPts val="0"/>
              </a:spcBef>
              <a:spcAft>
                <a:spcPts val="0"/>
              </a:spcAft>
              <a:buNone/>
            </a:pPr>
            <a:endParaRPr/>
          </a:p>
          <a:p>
            <a:pPr marL="0" lvl="0" indent="0" algn="l" rtl="0">
              <a:spcBef>
                <a:spcPts val="0"/>
              </a:spcBef>
              <a:spcAft>
                <a:spcPts val="0"/>
              </a:spcAft>
              <a:buNone/>
            </a:pPr>
            <a:r>
              <a:rPr lang="en-GB"/>
              <a:t>First by promoting the recruitment of a diverse student body, a well as providing safe spaces for discussion for URM scientists.</a:t>
            </a:r>
            <a:endParaRPr/>
          </a:p>
          <a:p>
            <a:pPr marL="0" lvl="0" indent="0" algn="l" rtl="0">
              <a:spcBef>
                <a:spcPts val="0"/>
              </a:spcBef>
              <a:spcAft>
                <a:spcPts val="0"/>
              </a:spcAft>
              <a:buNone/>
            </a:pPr>
            <a:endParaRPr/>
          </a:p>
          <a:p>
            <a:pPr marL="0" lvl="0" indent="0" algn="l" rtl="0">
              <a:spcBef>
                <a:spcPts val="0"/>
              </a:spcBef>
              <a:spcAft>
                <a:spcPts val="0"/>
              </a:spcAft>
              <a:buNone/>
            </a:pPr>
            <a:r>
              <a:rPr lang="en-GB"/>
              <a:t>Second, by establishing strategic partnerships between students, faculty and particularly Penn Postdocs to promote already existing programming as well as creating new opportunities particularly focused on providing URM postdocs with the tools to achieve independence and attain faculty positions. </a:t>
            </a:r>
            <a:endParaRPr/>
          </a:p>
          <a:p>
            <a:pPr marL="0" lvl="0" indent="0" algn="l" rtl="0">
              <a:spcBef>
                <a:spcPts val="0"/>
              </a:spcBef>
              <a:spcAft>
                <a:spcPts val="0"/>
              </a:spcAft>
              <a:buNone/>
            </a:pPr>
            <a:endParaRPr/>
          </a:p>
          <a:p>
            <a:pPr marL="0" lvl="0" indent="0" algn="l" rtl="0">
              <a:spcBef>
                <a:spcPts val="0"/>
              </a:spcBef>
              <a:spcAft>
                <a:spcPts val="0"/>
              </a:spcAft>
              <a:buNone/>
            </a:pPr>
            <a:r>
              <a:rPr lang="en-GB"/>
              <a:t>And third, One area that I think really sets us apart is our media engagement strategy. We are partnering with media organizations across Penn and the greater Philadelphia Area to highlight the efforts of URM scientists.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1e2d8f1cf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1e2d8f1cf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3760e913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3760e913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CLICK</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Customized for </a:t>
            </a:r>
            <a:r>
              <a:rPr lang="en-GB" sz="600" b="1">
                <a:latin typeface="Raleway"/>
                <a:ea typeface="Raleway"/>
                <a:cs typeface="Raleway"/>
                <a:sym typeface="Raleway"/>
              </a:rPr>
              <a:t>Lorem Ipsum LLC</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Google Shape;158;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6">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6">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1" name="Google Shape;61;p6">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2" name="Google Shape;62;p6">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63" name="Google Shape;63;p6"/>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64"/>
        <p:cNvGrpSpPr/>
        <p:nvPr/>
      </p:nvGrpSpPr>
      <p:grpSpPr>
        <a:xfrm>
          <a:off x="0" y="0"/>
          <a:ext cx="0" cy="0"/>
          <a:chOff x="0" y="0"/>
          <a:chExt cx="0" cy="0"/>
        </a:xfrm>
      </p:grpSpPr>
      <p:pic>
        <p:nvPicPr>
          <p:cNvPr id="65" name="Google Shape;65;p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9">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p:nvPr/>
        </p:nvSpPr>
        <p:spPr>
          <a:xfrm>
            <a:off x="0" y="0"/>
            <a:ext cx="9144000" cy="59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p:nvPr/>
        </p:nvSpPr>
        <p:spPr>
          <a:xfrm>
            <a:off x="4793400" y="0"/>
            <a:ext cx="4350600" cy="590100"/>
          </a:xfrm>
          <a:prstGeom prst="rect">
            <a:avLst/>
          </a:prstGeom>
          <a:noFill/>
          <a:ln>
            <a:noFill/>
          </a:ln>
        </p:spPr>
        <p:txBody>
          <a:bodyPr spcFirstLastPara="1" wrap="square" lIns="91425" tIns="91425" rIns="91425" bIns="91425" anchor="t" anchorCtr="0">
            <a:normAutofit lnSpcReduction="10000"/>
          </a:bodyPr>
          <a:lstStyle/>
          <a:p>
            <a:pPr marL="0" lvl="0" indent="0" algn="r" rtl="0">
              <a:spcBef>
                <a:spcPts val="0"/>
              </a:spcBef>
              <a:spcAft>
                <a:spcPts val="0"/>
              </a:spcAft>
              <a:buNone/>
            </a:pPr>
            <a:r>
              <a:rPr lang="en-GB">
                <a:solidFill>
                  <a:schemeClr val="accent5"/>
                </a:solidFill>
                <a:latin typeface="Lato"/>
                <a:ea typeface="Lato"/>
                <a:cs typeface="Lato"/>
                <a:sym typeface="Lato"/>
              </a:rPr>
              <a:t>Jorge (Jay) Ortiz-Carpena</a:t>
            </a:r>
            <a:endParaRPr>
              <a:solidFill>
                <a:schemeClr val="accent5"/>
              </a:solidFill>
              <a:latin typeface="Lato"/>
              <a:ea typeface="Lato"/>
              <a:cs typeface="Lato"/>
              <a:sym typeface="Lato"/>
            </a:endParaRPr>
          </a:p>
          <a:p>
            <a:pPr marL="0" lvl="0" indent="0" algn="r" rtl="0">
              <a:spcBef>
                <a:spcPts val="0"/>
              </a:spcBef>
              <a:spcAft>
                <a:spcPts val="0"/>
              </a:spcAft>
              <a:buNone/>
            </a:pPr>
            <a:r>
              <a:rPr lang="en-GB" b="1" i="1">
                <a:solidFill>
                  <a:schemeClr val="accent5"/>
                </a:solidFill>
                <a:latin typeface="Lato"/>
                <a:ea typeface="Lato"/>
                <a:cs typeface="Lato"/>
                <a:sym typeface="Lato"/>
              </a:rPr>
              <a:t>INSPIRE Founder &amp; Co-Director</a:t>
            </a:r>
            <a:endParaRPr>
              <a:solidFill>
                <a:schemeClr val="accent5"/>
              </a:solidFill>
              <a:latin typeface="Lato"/>
              <a:ea typeface="Lato"/>
              <a:cs typeface="Lato"/>
              <a:sym typeface="Lato"/>
            </a:endParaRPr>
          </a:p>
        </p:txBody>
      </p:sp>
      <p:grpSp>
        <p:nvGrpSpPr>
          <p:cNvPr id="178" name="Google Shape;178;p18"/>
          <p:cNvGrpSpPr/>
          <p:nvPr/>
        </p:nvGrpSpPr>
        <p:grpSpPr>
          <a:xfrm>
            <a:off x="105395" y="95500"/>
            <a:ext cx="2945305" cy="339948"/>
            <a:chOff x="105395" y="95500"/>
            <a:chExt cx="2945305" cy="339948"/>
          </a:xfrm>
        </p:grpSpPr>
        <p:sp>
          <p:nvSpPr>
            <p:cNvPr id="179" name="Google Shape;179;p18"/>
            <p:cNvSpPr/>
            <p:nvPr/>
          </p:nvSpPr>
          <p:spPr>
            <a:xfrm>
              <a:off x="105395" y="154648"/>
              <a:ext cx="280800" cy="280800"/>
            </a:xfrm>
            <a:custGeom>
              <a:avLst/>
              <a:gdLst/>
              <a:ahLst/>
              <a:cxnLst/>
              <a:rect l="l" t="t" r="r" b="b"/>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88494" y="38988"/>
                  </a:moveTo>
                  <a:cubicBezTo>
                    <a:pt x="86327" y="40255"/>
                    <a:pt x="83933" y="41172"/>
                    <a:pt x="81388" y="41666"/>
                  </a:cubicBezTo>
                  <a:cubicBezTo>
                    <a:pt x="79344" y="39522"/>
                    <a:pt x="76438" y="38188"/>
                    <a:pt x="73216" y="38188"/>
                  </a:cubicBezTo>
                  <a:cubicBezTo>
                    <a:pt x="67038" y="38188"/>
                    <a:pt x="62027" y="43122"/>
                    <a:pt x="62027" y="49200"/>
                  </a:cubicBezTo>
                  <a:cubicBezTo>
                    <a:pt x="62027" y="50061"/>
                    <a:pt x="62127" y="50900"/>
                    <a:pt x="62316" y="51711"/>
                  </a:cubicBezTo>
                  <a:cubicBezTo>
                    <a:pt x="53016" y="51250"/>
                    <a:pt x="44772" y="46866"/>
                    <a:pt x="39250" y="40200"/>
                  </a:cubicBezTo>
                  <a:cubicBezTo>
                    <a:pt x="38288" y="41833"/>
                    <a:pt x="37738" y="43716"/>
                    <a:pt x="37738" y="45738"/>
                  </a:cubicBezTo>
                  <a:cubicBezTo>
                    <a:pt x="37738" y="49561"/>
                    <a:pt x="39711" y="52933"/>
                    <a:pt x="42716" y="54905"/>
                  </a:cubicBezTo>
                  <a:cubicBezTo>
                    <a:pt x="40883" y="54850"/>
                    <a:pt x="39155" y="54355"/>
                    <a:pt x="37644" y="53527"/>
                  </a:cubicBezTo>
                  <a:cubicBezTo>
                    <a:pt x="37644" y="53577"/>
                    <a:pt x="37644" y="53616"/>
                    <a:pt x="37644" y="53666"/>
                  </a:cubicBezTo>
                  <a:cubicBezTo>
                    <a:pt x="37644" y="59005"/>
                    <a:pt x="41505" y="63455"/>
                    <a:pt x="46622" y="64466"/>
                  </a:cubicBezTo>
                  <a:cubicBezTo>
                    <a:pt x="45683" y="64722"/>
                    <a:pt x="44694" y="64850"/>
                    <a:pt x="43672" y="64850"/>
                  </a:cubicBezTo>
                  <a:cubicBezTo>
                    <a:pt x="42955" y="64850"/>
                    <a:pt x="42250" y="64783"/>
                    <a:pt x="41572" y="64655"/>
                  </a:cubicBezTo>
                  <a:cubicBezTo>
                    <a:pt x="42994" y="69033"/>
                    <a:pt x="47127" y="72216"/>
                    <a:pt x="52022" y="72305"/>
                  </a:cubicBezTo>
                  <a:cubicBezTo>
                    <a:pt x="48188" y="75261"/>
                    <a:pt x="43366" y="77016"/>
                    <a:pt x="38122" y="77016"/>
                  </a:cubicBezTo>
                  <a:cubicBezTo>
                    <a:pt x="37216" y="77016"/>
                    <a:pt x="36333" y="76972"/>
                    <a:pt x="35455" y="76872"/>
                  </a:cubicBezTo>
                  <a:cubicBezTo>
                    <a:pt x="40411" y="79988"/>
                    <a:pt x="46288" y="81816"/>
                    <a:pt x="52611" y="81816"/>
                  </a:cubicBezTo>
                  <a:cubicBezTo>
                    <a:pt x="73194" y="81816"/>
                    <a:pt x="84450" y="65033"/>
                    <a:pt x="84450" y="50477"/>
                  </a:cubicBezTo>
                  <a:cubicBezTo>
                    <a:pt x="84450" y="50000"/>
                    <a:pt x="84438" y="49527"/>
                    <a:pt x="84416" y="49055"/>
                  </a:cubicBezTo>
                  <a:cubicBezTo>
                    <a:pt x="86600" y="47500"/>
                    <a:pt x="88500" y="45561"/>
                    <a:pt x="90000" y="43355"/>
                  </a:cubicBezTo>
                  <a:cubicBezTo>
                    <a:pt x="87994" y="44227"/>
                    <a:pt x="85838" y="44816"/>
                    <a:pt x="83572" y="45083"/>
                  </a:cubicBezTo>
                  <a:cubicBezTo>
                    <a:pt x="85883" y="43722"/>
                    <a:pt x="87655" y="41566"/>
                    <a:pt x="88494" y="38988"/>
                  </a:cubicBezTo>
                </a:path>
              </a:pathLst>
            </a:custGeom>
            <a:solidFill>
              <a:srgbClr val="990000"/>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a:solidFill>
                  <a:schemeClr val="dk1"/>
                </a:solidFill>
                <a:latin typeface="Lato"/>
                <a:ea typeface="Lato"/>
                <a:cs typeface="Lato"/>
                <a:sym typeface="Lato"/>
              </a:endParaRPr>
            </a:p>
          </p:txBody>
        </p:sp>
        <p:sp>
          <p:nvSpPr>
            <p:cNvPr id="180" name="Google Shape;180;p18"/>
            <p:cNvSpPr txBox="1"/>
            <p:nvPr/>
          </p:nvSpPr>
          <p:spPr>
            <a:xfrm>
              <a:off x="1702800" y="95500"/>
              <a:ext cx="13479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3"/>
                  </a:solidFill>
                  <a:latin typeface="Lato"/>
                  <a:ea typeface="Lato"/>
                  <a:cs typeface="Lato"/>
                  <a:sym typeface="Lato"/>
                </a:rPr>
                <a:t>@PennInspire</a:t>
              </a:r>
              <a:endParaRPr>
                <a:solidFill>
                  <a:schemeClr val="accent3"/>
                </a:solidFill>
                <a:latin typeface="Lato"/>
                <a:ea typeface="Lato"/>
                <a:cs typeface="Lato"/>
                <a:sym typeface="Lato"/>
              </a:endParaRPr>
            </a:p>
          </p:txBody>
        </p:sp>
        <p:sp>
          <p:nvSpPr>
            <p:cNvPr id="181" name="Google Shape;181;p18"/>
            <p:cNvSpPr/>
            <p:nvPr/>
          </p:nvSpPr>
          <p:spPr>
            <a:xfrm>
              <a:off x="448645" y="154644"/>
              <a:ext cx="280800" cy="280800"/>
            </a:xfrm>
            <a:custGeom>
              <a:avLst/>
              <a:gdLst/>
              <a:ahLst/>
              <a:cxnLst/>
              <a:rect l="l" t="t" r="r" b="b"/>
              <a:pathLst>
                <a:path w="120000" h="120000" extrusionOk="0">
                  <a:moveTo>
                    <a:pt x="65422" y="47044"/>
                  </a:moveTo>
                  <a:cubicBezTo>
                    <a:pt x="65422" y="44838"/>
                    <a:pt x="65650" y="43655"/>
                    <a:pt x="69044" y="43655"/>
                  </a:cubicBezTo>
                  <a:lnTo>
                    <a:pt x="73577" y="43655"/>
                  </a:lnTo>
                  <a:lnTo>
                    <a:pt x="73577" y="35450"/>
                  </a:lnTo>
                  <a:lnTo>
                    <a:pt x="66322" y="35450"/>
                  </a:lnTo>
                  <a:cubicBezTo>
                    <a:pt x="57605" y="35450"/>
                    <a:pt x="54533" y="39555"/>
                    <a:pt x="54533" y="46461"/>
                  </a:cubicBezTo>
                  <a:lnTo>
                    <a:pt x="54533" y="51788"/>
                  </a:lnTo>
                  <a:lnTo>
                    <a:pt x="49094" y="51788"/>
                  </a:lnTo>
                  <a:lnTo>
                    <a:pt x="49094" y="60000"/>
                  </a:lnTo>
                  <a:lnTo>
                    <a:pt x="54533" y="60000"/>
                  </a:lnTo>
                  <a:lnTo>
                    <a:pt x="54533" y="84550"/>
                  </a:lnTo>
                  <a:lnTo>
                    <a:pt x="65411" y="84550"/>
                  </a:lnTo>
                  <a:lnTo>
                    <a:pt x="65411" y="60000"/>
                  </a:lnTo>
                  <a:lnTo>
                    <a:pt x="72672" y="60000"/>
                  </a:lnTo>
                  <a:lnTo>
                    <a:pt x="73633" y="51788"/>
                  </a:lnTo>
                  <a:lnTo>
                    <a:pt x="65411" y="51788"/>
                  </a:lnTo>
                  <a:cubicBezTo>
                    <a:pt x="65411" y="51788"/>
                    <a:pt x="65422" y="47044"/>
                    <a:pt x="65422" y="47044"/>
                  </a:cubicBezTo>
                  <a:close/>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rgbClr val="990000"/>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a:solidFill>
                  <a:schemeClr val="dk1"/>
                </a:solidFill>
                <a:latin typeface="Lato"/>
                <a:ea typeface="Lato"/>
                <a:cs typeface="Lato"/>
                <a:sym typeface="Lato"/>
              </a:endParaRPr>
            </a:p>
          </p:txBody>
        </p:sp>
        <p:sp>
          <p:nvSpPr>
            <p:cNvPr id="182" name="Google Shape;182;p18"/>
            <p:cNvSpPr/>
            <p:nvPr/>
          </p:nvSpPr>
          <p:spPr>
            <a:xfrm>
              <a:off x="791901" y="154648"/>
              <a:ext cx="280800" cy="280800"/>
            </a:xfrm>
            <a:custGeom>
              <a:avLst/>
              <a:gdLst/>
              <a:ahLst/>
              <a:cxnLst/>
              <a:rect l="l" t="t" r="r" b="b"/>
              <a:pathLst>
                <a:path w="120000" h="120000" extrusionOk="0">
                  <a:moveTo>
                    <a:pt x="81816" y="76361"/>
                  </a:moveTo>
                  <a:cubicBezTo>
                    <a:pt x="81816" y="79372"/>
                    <a:pt x="79372" y="81816"/>
                    <a:pt x="76361" y="81816"/>
                  </a:cubicBezTo>
                  <a:lnTo>
                    <a:pt x="43638" y="81816"/>
                  </a:lnTo>
                  <a:cubicBezTo>
                    <a:pt x="40627" y="81816"/>
                    <a:pt x="38183" y="79372"/>
                    <a:pt x="38183" y="76361"/>
                  </a:cubicBezTo>
                  <a:lnTo>
                    <a:pt x="38183" y="57272"/>
                  </a:lnTo>
                  <a:lnTo>
                    <a:pt x="43911" y="57272"/>
                  </a:lnTo>
                  <a:cubicBezTo>
                    <a:pt x="43761" y="58166"/>
                    <a:pt x="43638" y="59066"/>
                    <a:pt x="43638" y="60000"/>
                  </a:cubicBezTo>
                  <a:cubicBezTo>
                    <a:pt x="43638" y="69038"/>
                    <a:pt x="50961" y="76361"/>
                    <a:pt x="60000" y="76361"/>
                  </a:cubicBezTo>
                  <a:cubicBezTo>
                    <a:pt x="69033" y="76361"/>
                    <a:pt x="76361" y="69038"/>
                    <a:pt x="76361" y="60000"/>
                  </a:cubicBezTo>
                  <a:cubicBezTo>
                    <a:pt x="76361" y="59066"/>
                    <a:pt x="76238" y="58166"/>
                    <a:pt x="76088" y="57272"/>
                  </a:cubicBezTo>
                  <a:lnTo>
                    <a:pt x="81816" y="57272"/>
                  </a:lnTo>
                  <a:cubicBezTo>
                    <a:pt x="81816" y="57272"/>
                    <a:pt x="81816" y="76361"/>
                    <a:pt x="81816" y="76361"/>
                  </a:cubicBezTo>
                  <a:close/>
                  <a:moveTo>
                    <a:pt x="60000" y="49088"/>
                  </a:moveTo>
                  <a:cubicBezTo>
                    <a:pt x="66022" y="49088"/>
                    <a:pt x="70911" y="53977"/>
                    <a:pt x="70911" y="60000"/>
                  </a:cubicBezTo>
                  <a:cubicBezTo>
                    <a:pt x="70911" y="66022"/>
                    <a:pt x="66022" y="70911"/>
                    <a:pt x="60000" y="70911"/>
                  </a:cubicBezTo>
                  <a:cubicBezTo>
                    <a:pt x="53977" y="70911"/>
                    <a:pt x="49088" y="66022"/>
                    <a:pt x="49088" y="60000"/>
                  </a:cubicBezTo>
                  <a:cubicBezTo>
                    <a:pt x="49088" y="53977"/>
                    <a:pt x="53977" y="49088"/>
                    <a:pt x="60000" y="49088"/>
                  </a:cubicBezTo>
                  <a:moveTo>
                    <a:pt x="70911" y="40911"/>
                  </a:moveTo>
                  <a:lnTo>
                    <a:pt x="79088" y="40911"/>
                  </a:lnTo>
                  <a:lnTo>
                    <a:pt x="79088" y="49088"/>
                  </a:lnTo>
                  <a:lnTo>
                    <a:pt x="70911" y="49088"/>
                  </a:lnTo>
                  <a:cubicBezTo>
                    <a:pt x="70911" y="49088"/>
                    <a:pt x="70911" y="40911"/>
                    <a:pt x="70911" y="40911"/>
                  </a:cubicBezTo>
                  <a:close/>
                  <a:moveTo>
                    <a:pt x="76361" y="32727"/>
                  </a:moveTo>
                  <a:lnTo>
                    <a:pt x="43638" y="32727"/>
                  </a:lnTo>
                  <a:cubicBezTo>
                    <a:pt x="37611" y="32727"/>
                    <a:pt x="32727" y="37611"/>
                    <a:pt x="32727" y="43638"/>
                  </a:cubicBezTo>
                  <a:lnTo>
                    <a:pt x="32727" y="76361"/>
                  </a:lnTo>
                  <a:cubicBezTo>
                    <a:pt x="32727" y="82388"/>
                    <a:pt x="37611" y="87272"/>
                    <a:pt x="43638" y="87272"/>
                  </a:cubicBezTo>
                  <a:lnTo>
                    <a:pt x="76361" y="87272"/>
                  </a:lnTo>
                  <a:cubicBezTo>
                    <a:pt x="82388" y="87272"/>
                    <a:pt x="87272" y="82388"/>
                    <a:pt x="87272" y="76361"/>
                  </a:cubicBezTo>
                  <a:lnTo>
                    <a:pt x="87272" y="43638"/>
                  </a:lnTo>
                  <a:cubicBezTo>
                    <a:pt x="87272" y="37611"/>
                    <a:pt x="82388" y="32727"/>
                    <a:pt x="76361" y="32727"/>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rgbClr val="990000"/>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a:solidFill>
                  <a:schemeClr val="dk1"/>
                </a:solidFill>
                <a:latin typeface="Lato"/>
                <a:ea typeface="Lato"/>
                <a:cs typeface="Lato"/>
                <a:sym typeface="Lato"/>
              </a:endParaRPr>
            </a:p>
          </p:txBody>
        </p:sp>
        <p:sp>
          <p:nvSpPr>
            <p:cNvPr id="183" name="Google Shape;183;p18"/>
            <p:cNvSpPr/>
            <p:nvPr/>
          </p:nvSpPr>
          <p:spPr>
            <a:xfrm>
              <a:off x="1478392" y="154648"/>
              <a:ext cx="280800" cy="280800"/>
            </a:xfrm>
            <a:custGeom>
              <a:avLst/>
              <a:gdLst/>
              <a:ahLst/>
              <a:cxnLst/>
              <a:rect l="l" t="t" r="r" b="b"/>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74611" y="51777"/>
                  </a:moveTo>
                  <a:cubicBezTo>
                    <a:pt x="66527" y="51777"/>
                    <a:pt x="65444" y="56644"/>
                    <a:pt x="65444" y="56644"/>
                  </a:cubicBezTo>
                  <a:lnTo>
                    <a:pt x="65455" y="51816"/>
                  </a:lnTo>
                  <a:lnTo>
                    <a:pt x="54544" y="51816"/>
                  </a:lnTo>
                  <a:lnTo>
                    <a:pt x="54544" y="81816"/>
                  </a:lnTo>
                  <a:lnTo>
                    <a:pt x="65455" y="81816"/>
                  </a:lnTo>
                  <a:lnTo>
                    <a:pt x="65455" y="65455"/>
                  </a:lnTo>
                  <a:cubicBezTo>
                    <a:pt x="65455" y="65455"/>
                    <a:pt x="65455" y="59961"/>
                    <a:pt x="70088" y="59961"/>
                  </a:cubicBezTo>
                  <a:cubicBezTo>
                    <a:pt x="72700" y="59961"/>
                    <a:pt x="73638" y="62400"/>
                    <a:pt x="73638" y="65455"/>
                  </a:cubicBezTo>
                  <a:lnTo>
                    <a:pt x="73638" y="81816"/>
                  </a:lnTo>
                  <a:lnTo>
                    <a:pt x="84544" y="81816"/>
                  </a:lnTo>
                  <a:lnTo>
                    <a:pt x="84544" y="65455"/>
                  </a:lnTo>
                  <a:cubicBezTo>
                    <a:pt x="84544" y="56916"/>
                    <a:pt x="80833" y="51777"/>
                    <a:pt x="74611" y="51777"/>
                  </a:cubicBezTo>
                  <a:moveTo>
                    <a:pt x="38183" y="81816"/>
                  </a:moveTo>
                  <a:lnTo>
                    <a:pt x="49050" y="81816"/>
                  </a:lnTo>
                  <a:lnTo>
                    <a:pt x="49050" y="51777"/>
                  </a:lnTo>
                  <a:lnTo>
                    <a:pt x="38183" y="51777"/>
                  </a:lnTo>
                  <a:cubicBezTo>
                    <a:pt x="38183" y="51777"/>
                    <a:pt x="38183" y="81816"/>
                    <a:pt x="38183" y="81816"/>
                  </a:cubicBezTo>
                  <a:close/>
                  <a:moveTo>
                    <a:pt x="43616" y="38183"/>
                  </a:moveTo>
                  <a:cubicBezTo>
                    <a:pt x="40616" y="38183"/>
                    <a:pt x="38183" y="40627"/>
                    <a:pt x="38183" y="43644"/>
                  </a:cubicBezTo>
                  <a:cubicBezTo>
                    <a:pt x="38183" y="46661"/>
                    <a:pt x="40616" y="49105"/>
                    <a:pt x="43616" y="49105"/>
                  </a:cubicBezTo>
                  <a:cubicBezTo>
                    <a:pt x="46616" y="49105"/>
                    <a:pt x="49050" y="46661"/>
                    <a:pt x="49050" y="43644"/>
                  </a:cubicBezTo>
                  <a:cubicBezTo>
                    <a:pt x="49050" y="40627"/>
                    <a:pt x="46616" y="38183"/>
                    <a:pt x="43616" y="38183"/>
                  </a:cubicBezTo>
                </a:path>
              </a:pathLst>
            </a:custGeom>
            <a:solidFill>
              <a:srgbClr val="990000"/>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a:solidFill>
                  <a:schemeClr val="dk1"/>
                </a:solidFill>
                <a:latin typeface="Lato"/>
                <a:ea typeface="Lato"/>
                <a:cs typeface="Lato"/>
                <a:sym typeface="Lato"/>
              </a:endParaRPr>
            </a:p>
          </p:txBody>
        </p:sp>
        <p:sp>
          <p:nvSpPr>
            <p:cNvPr id="184" name="Google Shape;184;p18"/>
            <p:cNvSpPr/>
            <p:nvPr/>
          </p:nvSpPr>
          <p:spPr>
            <a:xfrm>
              <a:off x="1135160" y="154648"/>
              <a:ext cx="280800" cy="280800"/>
            </a:xfrm>
            <a:custGeom>
              <a:avLst/>
              <a:gdLst/>
              <a:ahLst/>
              <a:cxnLst/>
              <a:rect l="l" t="t" r="r" b="b"/>
              <a:pathLst>
                <a:path w="120000" h="120000" extrusionOk="0">
                  <a:moveTo>
                    <a:pt x="79577" y="67166"/>
                  </a:moveTo>
                  <a:cubicBezTo>
                    <a:pt x="77883" y="67166"/>
                    <a:pt x="77883" y="69044"/>
                    <a:pt x="77883" y="69044"/>
                  </a:cubicBezTo>
                  <a:lnTo>
                    <a:pt x="77883" y="71461"/>
                  </a:lnTo>
                  <a:lnTo>
                    <a:pt x="81266" y="71461"/>
                  </a:lnTo>
                  <a:lnTo>
                    <a:pt x="81266" y="69044"/>
                  </a:lnTo>
                  <a:cubicBezTo>
                    <a:pt x="81266" y="69044"/>
                    <a:pt x="81266" y="67166"/>
                    <a:pt x="79577" y="67166"/>
                  </a:cubicBezTo>
                  <a:moveTo>
                    <a:pt x="84927" y="68777"/>
                  </a:moveTo>
                  <a:lnTo>
                    <a:pt x="84927" y="74155"/>
                  </a:lnTo>
                  <a:lnTo>
                    <a:pt x="77883" y="74155"/>
                  </a:lnTo>
                  <a:lnTo>
                    <a:pt x="77883" y="78177"/>
                  </a:lnTo>
                  <a:cubicBezTo>
                    <a:pt x="77883" y="78177"/>
                    <a:pt x="77883" y="80061"/>
                    <a:pt x="79577" y="80061"/>
                  </a:cubicBezTo>
                  <a:cubicBezTo>
                    <a:pt x="81266" y="80061"/>
                    <a:pt x="81266" y="78177"/>
                    <a:pt x="81266" y="78177"/>
                  </a:cubicBezTo>
                  <a:lnTo>
                    <a:pt x="81266" y="76300"/>
                  </a:lnTo>
                  <a:lnTo>
                    <a:pt x="84927" y="76300"/>
                  </a:lnTo>
                  <a:lnTo>
                    <a:pt x="84927" y="79255"/>
                  </a:lnTo>
                  <a:cubicBezTo>
                    <a:pt x="84927" y="79255"/>
                    <a:pt x="84366" y="83016"/>
                    <a:pt x="79861" y="83016"/>
                  </a:cubicBezTo>
                  <a:cubicBezTo>
                    <a:pt x="75355" y="83016"/>
                    <a:pt x="74505" y="79255"/>
                    <a:pt x="74505" y="79255"/>
                  </a:cubicBezTo>
                  <a:lnTo>
                    <a:pt x="74505" y="68777"/>
                  </a:lnTo>
                  <a:cubicBezTo>
                    <a:pt x="74505" y="68777"/>
                    <a:pt x="74505" y="64211"/>
                    <a:pt x="79861" y="64211"/>
                  </a:cubicBezTo>
                  <a:cubicBezTo>
                    <a:pt x="85211" y="64211"/>
                    <a:pt x="84927" y="68777"/>
                    <a:pt x="84927" y="68777"/>
                  </a:cubicBezTo>
                  <a:moveTo>
                    <a:pt x="71688" y="78716"/>
                  </a:moveTo>
                  <a:cubicBezTo>
                    <a:pt x="71688" y="78716"/>
                    <a:pt x="71688" y="83016"/>
                    <a:pt x="68594" y="83016"/>
                  </a:cubicBezTo>
                  <a:cubicBezTo>
                    <a:pt x="66694" y="83016"/>
                    <a:pt x="65544" y="82011"/>
                    <a:pt x="64927" y="81227"/>
                  </a:cubicBezTo>
                  <a:lnTo>
                    <a:pt x="64927" y="82750"/>
                  </a:lnTo>
                  <a:lnTo>
                    <a:pt x="61266" y="82750"/>
                  </a:lnTo>
                  <a:lnTo>
                    <a:pt x="61266" y="58033"/>
                  </a:lnTo>
                  <a:lnTo>
                    <a:pt x="64927" y="58033"/>
                  </a:lnTo>
                  <a:lnTo>
                    <a:pt x="64927" y="66044"/>
                  </a:lnTo>
                  <a:cubicBezTo>
                    <a:pt x="65488" y="65455"/>
                    <a:pt x="66866" y="64211"/>
                    <a:pt x="68594" y="64211"/>
                  </a:cubicBezTo>
                  <a:cubicBezTo>
                    <a:pt x="70844" y="64211"/>
                    <a:pt x="71688" y="66088"/>
                    <a:pt x="71688" y="68511"/>
                  </a:cubicBezTo>
                  <a:cubicBezTo>
                    <a:pt x="71688" y="68511"/>
                    <a:pt x="71688" y="78716"/>
                    <a:pt x="71688" y="78716"/>
                  </a:cubicBezTo>
                  <a:close/>
                  <a:moveTo>
                    <a:pt x="58450" y="82750"/>
                  </a:moveTo>
                  <a:lnTo>
                    <a:pt x="55072" y="82750"/>
                  </a:lnTo>
                  <a:lnTo>
                    <a:pt x="55072" y="81138"/>
                  </a:lnTo>
                  <a:cubicBezTo>
                    <a:pt x="55072" y="81138"/>
                    <a:pt x="53100" y="83016"/>
                    <a:pt x="50844" y="83016"/>
                  </a:cubicBezTo>
                  <a:cubicBezTo>
                    <a:pt x="48594" y="83016"/>
                    <a:pt x="48311" y="80866"/>
                    <a:pt x="48311" y="80866"/>
                  </a:cubicBezTo>
                  <a:lnTo>
                    <a:pt x="48311" y="64211"/>
                  </a:lnTo>
                  <a:lnTo>
                    <a:pt x="51688" y="64211"/>
                  </a:lnTo>
                  <a:lnTo>
                    <a:pt x="51688" y="79788"/>
                  </a:lnTo>
                  <a:cubicBezTo>
                    <a:pt x="51688" y="79788"/>
                    <a:pt x="51688" y="80600"/>
                    <a:pt x="52816" y="80600"/>
                  </a:cubicBezTo>
                  <a:cubicBezTo>
                    <a:pt x="53944" y="80600"/>
                    <a:pt x="55072" y="79255"/>
                    <a:pt x="55072" y="79255"/>
                  </a:cubicBezTo>
                  <a:lnTo>
                    <a:pt x="55072" y="64211"/>
                  </a:lnTo>
                  <a:lnTo>
                    <a:pt x="58450" y="64211"/>
                  </a:lnTo>
                  <a:cubicBezTo>
                    <a:pt x="58450" y="64211"/>
                    <a:pt x="58450" y="82750"/>
                    <a:pt x="58450" y="82750"/>
                  </a:cubicBezTo>
                  <a:close/>
                  <a:moveTo>
                    <a:pt x="47750" y="61522"/>
                  </a:moveTo>
                  <a:lnTo>
                    <a:pt x="43522" y="61522"/>
                  </a:lnTo>
                  <a:lnTo>
                    <a:pt x="43522" y="82750"/>
                  </a:lnTo>
                  <a:lnTo>
                    <a:pt x="39577" y="82750"/>
                  </a:lnTo>
                  <a:lnTo>
                    <a:pt x="39577" y="61522"/>
                  </a:lnTo>
                  <a:lnTo>
                    <a:pt x="35350" y="61522"/>
                  </a:lnTo>
                  <a:lnTo>
                    <a:pt x="35350" y="58033"/>
                  </a:lnTo>
                  <a:lnTo>
                    <a:pt x="47750" y="58033"/>
                  </a:lnTo>
                  <a:cubicBezTo>
                    <a:pt x="47750" y="58033"/>
                    <a:pt x="47750" y="61522"/>
                    <a:pt x="47750" y="61522"/>
                  </a:cubicBezTo>
                  <a:close/>
                  <a:moveTo>
                    <a:pt x="80705" y="52388"/>
                  </a:moveTo>
                  <a:cubicBezTo>
                    <a:pt x="80705" y="52388"/>
                    <a:pt x="70372" y="51855"/>
                    <a:pt x="60000" y="51855"/>
                  </a:cubicBezTo>
                  <a:cubicBezTo>
                    <a:pt x="49666" y="51855"/>
                    <a:pt x="39300" y="52388"/>
                    <a:pt x="39300" y="52388"/>
                  </a:cubicBezTo>
                  <a:cubicBezTo>
                    <a:pt x="34627" y="52388"/>
                    <a:pt x="30844" y="56000"/>
                    <a:pt x="30844" y="60450"/>
                  </a:cubicBezTo>
                  <a:cubicBezTo>
                    <a:pt x="30844" y="60450"/>
                    <a:pt x="30000" y="65677"/>
                    <a:pt x="30000" y="70927"/>
                  </a:cubicBezTo>
                  <a:cubicBezTo>
                    <a:pt x="30000" y="76155"/>
                    <a:pt x="30844" y="81400"/>
                    <a:pt x="30844" y="81400"/>
                  </a:cubicBezTo>
                  <a:cubicBezTo>
                    <a:pt x="30844" y="85855"/>
                    <a:pt x="34627" y="89461"/>
                    <a:pt x="39300" y="89461"/>
                  </a:cubicBezTo>
                  <a:cubicBezTo>
                    <a:pt x="39300" y="89461"/>
                    <a:pt x="49472" y="90000"/>
                    <a:pt x="60000" y="90000"/>
                  </a:cubicBezTo>
                  <a:cubicBezTo>
                    <a:pt x="70166" y="90000"/>
                    <a:pt x="80705" y="89461"/>
                    <a:pt x="80705" y="89461"/>
                  </a:cubicBezTo>
                  <a:cubicBezTo>
                    <a:pt x="85372" y="89461"/>
                    <a:pt x="89155" y="85855"/>
                    <a:pt x="89155" y="81400"/>
                  </a:cubicBezTo>
                  <a:cubicBezTo>
                    <a:pt x="89155" y="81400"/>
                    <a:pt x="90000" y="76111"/>
                    <a:pt x="90000" y="70927"/>
                  </a:cubicBezTo>
                  <a:cubicBezTo>
                    <a:pt x="90000" y="65633"/>
                    <a:pt x="89155" y="60450"/>
                    <a:pt x="89155" y="60450"/>
                  </a:cubicBezTo>
                  <a:cubicBezTo>
                    <a:pt x="89155" y="56000"/>
                    <a:pt x="85372" y="52388"/>
                    <a:pt x="80705" y="52388"/>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66622" y="67166"/>
                  </a:moveTo>
                  <a:cubicBezTo>
                    <a:pt x="65888" y="67166"/>
                    <a:pt x="65316" y="67600"/>
                    <a:pt x="64927" y="68016"/>
                  </a:cubicBezTo>
                  <a:lnTo>
                    <a:pt x="64927" y="79311"/>
                  </a:lnTo>
                  <a:cubicBezTo>
                    <a:pt x="65283" y="79694"/>
                    <a:pt x="65816" y="80061"/>
                    <a:pt x="66622" y="80061"/>
                  </a:cubicBezTo>
                  <a:cubicBezTo>
                    <a:pt x="68311" y="80061"/>
                    <a:pt x="68311" y="78177"/>
                    <a:pt x="68311" y="78177"/>
                  </a:cubicBezTo>
                  <a:lnTo>
                    <a:pt x="68311" y="69044"/>
                  </a:lnTo>
                  <a:cubicBezTo>
                    <a:pt x="68311" y="69044"/>
                    <a:pt x="68027" y="67166"/>
                    <a:pt x="66622" y="67166"/>
                  </a:cubicBezTo>
                  <a:moveTo>
                    <a:pt x="44366" y="48616"/>
                  </a:moveTo>
                  <a:lnTo>
                    <a:pt x="48311" y="48616"/>
                  </a:lnTo>
                  <a:lnTo>
                    <a:pt x="48311" y="39933"/>
                  </a:lnTo>
                  <a:lnTo>
                    <a:pt x="52816" y="27611"/>
                  </a:lnTo>
                  <a:lnTo>
                    <a:pt x="49155" y="27611"/>
                  </a:lnTo>
                  <a:lnTo>
                    <a:pt x="46338" y="35738"/>
                  </a:lnTo>
                  <a:lnTo>
                    <a:pt x="43522" y="27611"/>
                  </a:lnTo>
                  <a:lnTo>
                    <a:pt x="39577" y="27611"/>
                  </a:lnTo>
                  <a:lnTo>
                    <a:pt x="44366" y="39933"/>
                  </a:lnTo>
                  <a:cubicBezTo>
                    <a:pt x="44366" y="39933"/>
                    <a:pt x="44366" y="48616"/>
                    <a:pt x="44366" y="48616"/>
                  </a:cubicBezTo>
                  <a:close/>
                  <a:moveTo>
                    <a:pt x="68872" y="48894"/>
                  </a:moveTo>
                  <a:cubicBezTo>
                    <a:pt x="71122" y="48894"/>
                    <a:pt x="73100" y="46938"/>
                    <a:pt x="73100" y="46938"/>
                  </a:cubicBezTo>
                  <a:lnTo>
                    <a:pt x="73100" y="48616"/>
                  </a:lnTo>
                  <a:lnTo>
                    <a:pt x="76477" y="48616"/>
                  </a:lnTo>
                  <a:lnTo>
                    <a:pt x="76477" y="32655"/>
                  </a:lnTo>
                  <a:lnTo>
                    <a:pt x="73100" y="32655"/>
                  </a:lnTo>
                  <a:lnTo>
                    <a:pt x="73100" y="44977"/>
                  </a:lnTo>
                  <a:cubicBezTo>
                    <a:pt x="73100" y="44977"/>
                    <a:pt x="71972" y="46377"/>
                    <a:pt x="70844" y="46377"/>
                  </a:cubicBezTo>
                  <a:cubicBezTo>
                    <a:pt x="69716" y="46377"/>
                    <a:pt x="69716" y="45533"/>
                    <a:pt x="69716" y="45533"/>
                  </a:cubicBezTo>
                  <a:lnTo>
                    <a:pt x="69716" y="32655"/>
                  </a:lnTo>
                  <a:lnTo>
                    <a:pt x="66338" y="32655"/>
                  </a:lnTo>
                  <a:lnTo>
                    <a:pt x="66338" y="46655"/>
                  </a:lnTo>
                  <a:cubicBezTo>
                    <a:pt x="66338" y="46655"/>
                    <a:pt x="66622" y="48894"/>
                    <a:pt x="68872" y="48894"/>
                  </a:cubicBezTo>
                  <a:moveTo>
                    <a:pt x="56477" y="36855"/>
                  </a:moveTo>
                  <a:cubicBezTo>
                    <a:pt x="56477" y="35927"/>
                    <a:pt x="57233" y="35177"/>
                    <a:pt x="58166" y="35177"/>
                  </a:cubicBezTo>
                  <a:cubicBezTo>
                    <a:pt x="59105" y="35177"/>
                    <a:pt x="59861" y="35927"/>
                    <a:pt x="59861" y="36855"/>
                  </a:cubicBezTo>
                  <a:lnTo>
                    <a:pt x="59861" y="44694"/>
                  </a:lnTo>
                  <a:cubicBezTo>
                    <a:pt x="59861" y="45622"/>
                    <a:pt x="59105" y="46377"/>
                    <a:pt x="58166" y="46377"/>
                  </a:cubicBezTo>
                  <a:cubicBezTo>
                    <a:pt x="57233" y="46377"/>
                    <a:pt x="56477" y="45622"/>
                    <a:pt x="56477" y="44694"/>
                  </a:cubicBezTo>
                  <a:cubicBezTo>
                    <a:pt x="56477" y="44694"/>
                    <a:pt x="56477" y="36855"/>
                    <a:pt x="56477" y="36855"/>
                  </a:cubicBezTo>
                  <a:close/>
                  <a:moveTo>
                    <a:pt x="57605" y="48894"/>
                  </a:moveTo>
                  <a:lnTo>
                    <a:pt x="58733" y="48894"/>
                  </a:lnTo>
                  <a:cubicBezTo>
                    <a:pt x="61222" y="48894"/>
                    <a:pt x="63238" y="46888"/>
                    <a:pt x="63238" y="44416"/>
                  </a:cubicBezTo>
                  <a:lnTo>
                    <a:pt x="63238" y="37133"/>
                  </a:lnTo>
                  <a:cubicBezTo>
                    <a:pt x="63238" y="34661"/>
                    <a:pt x="61222" y="32655"/>
                    <a:pt x="58733" y="32655"/>
                  </a:cubicBezTo>
                  <a:lnTo>
                    <a:pt x="57605" y="32655"/>
                  </a:lnTo>
                  <a:cubicBezTo>
                    <a:pt x="55116" y="32655"/>
                    <a:pt x="53100" y="34661"/>
                    <a:pt x="53100" y="37133"/>
                  </a:cubicBezTo>
                  <a:lnTo>
                    <a:pt x="53100" y="44416"/>
                  </a:lnTo>
                  <a:cubicBezTo>
                    <a:pt x="53100" y="46888"/>
                    <a:pt x="55116" y="48894"/>
                    <a:pt x="57605" y="48894"/>
                  </a:cubicBezTo>
                </a:path>
              </a:pathLst>
            </a:custGeom>
            <a:solidFill>
              <a:srgbClr val="990000"/>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a:solidFill>
                  <a:schemeClr val="dk1"/>
                </a:solidFill>
                <a:latin typeface="Lato"/>
                <a:ea typeface="Lato"/>
                <a:cs typeface="Lato"/>
                <a:sym typeface="Lato"/>
              </a:endParaRPr>
            </a:p>
          </p:txBody>
        </p:sp>
      </p:grpSp>
      <p:sp>
        <p:nvSpPr>
          <p:cNvPr id="185" name="Google Shape;185;p18"/>
          <p:cNvSpPr/>
          <p:nvPr/>
        </p:nvSpPr>
        <p:spPr>
          <a:xfrm>
            <a:off x="715600" y="1101175"/>
            <a:ext cx="1056900" cy="260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8"/>
          <p:cNvGrpSpPr/>
          <p:nvPr/>
        </p:nvGrpSpPr>
        <p:grpSpPr>
          <a:xfrm>
            <a:off x="642588" y="866975"/>
            <a:ext cx="8068987" cy="2333625"/>
            <a:chOff x="535425" y="590100"/>
            <a:chExt cx="8068987" cy="2333625"/>
          </a:xfrm>
        </p:grpSpPr>
        <p:pic>
          <p:nvPicPr>
            <p:cNvPr id="187" name="Google Shape;187;p18"/>
            <p:cNvPicPr preferRelativeResize="0"/>
            <p:nvPr/>
          </p:nvPicPr>
          <p:blipFill rotWithShape="1">
            <a:blip r:embed="rId3">
              <a:alphaModFix/>
            </a:blip>
            <a:srcRect l="16568" t="7593" r="16782" b="40213"/>
            <a:stretch/>
          </p:blipFill>
          <p:spPr>
            <a:xfrm>
              <a:off x="535425" y="590100"/>
              <a:ext cx="2823799" cy="2211225"/>
            </a:xfrm>
            <a:prstGeom prst="rect">
              <a:avLst/>
            </a:prstGeom>
            <a:noFill/>
            <a:ln>
              <a:noFill/>
            </a:ln>
          </p:spPr>
        </p:pic>
        <p:sp>
          <p:nvSpPr>
            <p:cNvPr id="188" name="Google Shape;188;p18"/>
            <p:cNvSpPr txBox="1"/>
            <p:nvPr/>
          </p:nvSpPr>
          <p:spPr>
            <a:xfrm>
              <a:off x="3359213" y="972825"/>
              <a:ext cx="5245200" cy="19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b="1">
                  <a:solidFill>
                    <a:schemeClr val="accent3"/>
                  </a:solidFill>
                  <a:latin typeface="Montserrat"/>
                  <a:ea typeface="Montserrat"/>
                  <a:cs typeface="Montserrat"/>
                  <a:sym typeface="Montserrat"/>
                </a:rPr>
                <a:t>The Penn Interdisciplinary Network for Scientists Promoting Inclusion, Retention, and Equity</a:t>
              </a:r>
              <a:endParaRPr sz="2800" b="1">
                <a:solidFill>
                  <a:schemeClr val="accent3"/>
                </a:solidFill>
                <a:latin typeface="Montserrat"/>
                <a:ea typeface="Montserrat"/>
                <a:cs typeface="Montserrat"/>
                <a:sym typeface="Montserrat"/>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9"/>
          <p:cNvSpPr txBox="1">
            <a:spLocks noGrp="1"/>
          </p:cNvSpPr>
          <p:nvPr>
            <p:ph type="title"/>
          </p:nvPr>
        </p:nvSpPr>
        <p:spPr>
          <a:xfrm>
            <a:off x="727650" y="5788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accent5"/>
                </a:solidFill>
              </a:rPr>
              <a:t>Why did we establish Penn INSPIRE?</a:t>
            </a:r>
            <a:endParaRPr sz="2300">
              <a:solidFill>
                <a:schemeClr val="accent5"/>
              </a:solidFill>
            </a:endParaRPr>
          </a:p>
          <a:p>
            <a:pPr marL="0" lvl="0" indent="0" algn="l" rtl="0">
              <a:spcBef>
                <a:spcPts val="0"/>
              </a:spcBef>
              <a:spcAft>
                <a:spcPts val="0"/>
              </a:spcAft>
              <a:buNone/>
            </a:pPr>
            <a:endParaRPr>
              <a:solidFill>
                <a:schemeClr val="accent5"/>
              </a:solidFill>
            </a:endParaRPr>
          </a:p>
        </p:txBody>
      </p:sp>
      <p:grpSp>
        <p:nvGrpSpPr>
          <p:cNvPr id="194" name="Google Shape;194;p19"/>
          <p:cNvGrpSpPr/>
          <p:nvPr/>
        </p:nvGrpSpPr>
        <p:grpSpPr>
          <a:xfrm>
            <a:off x="789825" y="1219250"/>
            <a:ext cx="789000" cy="0"/>
            <a:chOff x="789825" y="1219250"/>
            <a:chExt cx="789000" cy="0"/>
          </a:xfrm>
        </p:grpSpPr>
        <p:cxnSp>
          <p:nvCxnSpPr>
            <p:cNvPr id="195" name="Google Shape;195;p19"/>
            <p:cNvCxnSpPr/>
            <p:nvPr/>
          </p:nvCxnSpPr>
          <p:spPr>
            <a:xfrm>
              <a:off x="789825" y="1219250"/>
              <a:ext cx="394500" cy="0"/>
            </a:xfrm>
            <a:prstGeom prst="straightConnector1">
              <a:avLst/>
            </a:prstGeom>
            <a:noFill/>
            <a:ln w="76200" cap="flat" cmpd="sng">
              <a:solidFill>
                <a:srgbClr val="990000"/>
              </a:solidFill>
              <a:prstDash val="solid"/>
              <a:round/>
              <a:headEnd type="none" w="med" len="med"/>
              <a:tailEnd type="none" w="med" len="med"/>
            </a:ln>
          </p:spPr>
        </p:cxnSp>
        <p:cxnSp>
          <p:nvCxnSpPr>
            <p:cNvPr id="196" name="Google Shape;196;p19"/>
            <p:cNvCxnSpPr/>
            <p:nvPr/>
          </p:nvCxnSpPr>
          <p:spPr>
            <a:xfrm>
              <a:off x="1184325" y="1219250"/>
              <a:ext cx="394500" cy="0"/>
            </a:xfrm>
            <a:prstGeom prst="straightConnector1">
              <a:avLst/>
            </a:prstGeom>
            <a:noFill/>
            <a:ln w="76200" cap="flat" cmpd="sng">
              <a:solidFill>
                <a:srgbClr val="011F5B"/>
              </a:solidFill>
              <a:prstDash val="solid"/>
              <a:round/>
              <a:headEnd type="none" w="med" len="med"/>
              <a:tailEnd type="none" w="med" len="med"/>
            </a:ln>
          </p:spPr>
        </p:cxnSp>
      </p:grpSp>
      <p:sp>
        <p:nvSpPr>
          <p:cNvPr id="197" name="Google Shape;197;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grpSp>
        <p:nvGrpSpPr>
          <p:cNvPr id="198" name="Google Shape;198;p19"/>
          <p:cNvGrpSpPr/>
          <p:nvPr/>
        </p:nvGrpSpPr>
        <p:grpSpPr>
          <a:xfrm>
            <a:off x="4816875" y="1249600"/>
            <a:ext cx="4051126" cy="3682102"/>
            <a:chOff x="4816875" y="1249600"/>
            <a:chExt cx="4051126" cy="3682102"/>
          </a:xfrm>
        </p:grpSpPr>
        <p:pic>
          <p:nvPicPr>
            <p:cNvPr id="199" name="Google Shape;199;p19"/>
            <p:cNvPicPr preferRelativeResize="0"/>
            <p:nvPr/>
          </p:nvPicPr>
          <p:blipFill>
            <a:blip r:embed="rId3">
              <a:alphaModFix/>
            </a:blip>
            <a:stretch>
              <a:fillRect/>
            </a:stretch>
          </p:blipFill>
          <p:spPr>
            <a:xfrm>
              <a:off x="4981175" y="2199275"/>
              <a:ext cx="3108900" cy="2732427"/>
            </a:xfrm>
            <a:prstGeom prst="rect">
              <a:avLst/>
            </a:prstGeom>
            <a:noFill/>
            <a:ln>
              <a:noFill/>
            </a:ln>
          </p:spPr>
        </p:pic>
        <p:pic>
          <p:nvPicPr>
            <p:cNvPr id="200" name="Google Shape;200;p19"/>
            <p:cNvPicPr preferRelativeResize="0"/>
            <p:nvPr/>
          </p:nvPicPr>
          <p:blipFill rotWithShape="1">
            <a:blip r:embed="rId4">
              <a:alphaModFix/>
            </a:blip>
            <a:srcRect b="52749"/>
            <a:stretch/>
          </p:blipFill>
          <p:spPr>
            <a:xfrm>
              <a:off x="4816875" y="1249600"/>
              <a:ext cx="4051126" cy="876676"/>
            </a:xfrm>
            <a:prstGeom prst="rect">
              <a:avLst/>
            </a:prstGeom>
            <a:noFill/>
            <a:ln>
              <a:noFill/>
            </a:ln>
          </p:spPr>
        </p:pic>
      </p:grpSp>
      <p:sp>
        <p:nvSpPr>
          <p:cNvPr id="201" name="Google Shape;201;p19"/>
          <p:cNvSpPr/>
          <p:nvPr/>
        </p:nvSpPr>
        <p:spPr>
          <a:xfrm>
            <a:off x="871615" y="1807375"/>
            <a:ext cx="328800" cy="328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1</a:t>
            </a:r>
            <a:endParaRPr sz="800" b="1">
              <a:solidFill>
                <a:srgbClr val="FFFFFF"/>
              </a:solidFill>
            </a:endParaRPr>
          </a:p>
        </p:txBody>
      </p:sp>
      <p:sp>
        <p:nvSpPr>
          <p:cNvPr id="202" name="Google Shape;202;p19"/>
          <p:cNvSpPr txBox="1">
            <a:spLocks noGrp="1"/>
          </p:cNvSpPr>
          <p:nvPr>
            <p:ph type="body" idx="1"/>
          </p:nvPr>
        </p:nvSpPr>
        <p:spPr>
          <a:xfrm>
            <a:off x="1318525" y="1699475"/>
            <a:ext cx="29652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b="1">
                <a:solidFill>
                  <a:srgbClr val="434343"/>
                </a:solidFill>
              </a:rPr>
              <a:t>Scientists from underrepresented minority (URM) backgrounds, receive 6% of NIH research grants despite making up 32% of the US population.</a:t>
            </a:r>
            <a:endParaRPr b="1">
              <a:solidFill>
                <a:srgbClr val="434343"/>
              </a:solidFill>
            </a:endParaRPr>
          </a:p>
        </p:txBody>
      </p:sp>
      <p:sp>
        <p:nvSpPr>
          <p:cNvPr id="203" name="Google Shape;203;p19"/>
          <p:cNvSpPr/>
          <p:nvPr/>
        </p:nvSpPr>
        <p:spPr>
          <a:xfrm>
            <a:off x="871615" y="3029775"/>
            <a:ext cx="328800" cy="328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2</a:t>
            </a:r>
            <a:endParaRPr sz="800" b="1">
              <a:solidFill>
                <a:srgbClr val="FFFFFF"/>
              </a:solidFill>
            </a:endParaRPr>
          </a:p>
        </p:txBody>
      </p:sp>
      <p:sp>
        <p:nvSpPr>
          <p:cNvPr id="204" name="Google Shape;204;p19"/>
          <p:cNvSpPr txBox="1">
            <a:spLocks noGrp="1"/>
          </p:cNvSpPr>
          <p:nvPr>
            <p:ph type="body" idx="1"/>
          </p:nvPr>
        </p:nvSpPr>
        <p:spPr>
          <a:xfrm>
            <a:off x="1318525" y="2933600"/>
            <a:ext cx="2832900" cy="1296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b="1">
                <a:solidFill>
                  <a:srgbClr val="434343"/>
                </a:solidFill>
              </a:rPr>
              <a:t>As stated in a 2011 report</a:t>
            </a:r>
            <a:r>
              <a:rPr lang="en-GB" b="1" baseline="30000">
                <a:solidFill>
                  <a:srgbClr val="434343"/>
                </a:solidFill>
              </a:rPr>
              <a:t> </a:t>
            </a:r>
            <a:r>
              <a:rPr lang="en-GB" b="1">
                <a:solidFill>
                  <a:srgbClr val="434343"/>
                </a:solidFill>
              </a:rPr>
              <a:t> from the National Academies of Science, “</a:t>
            </a:r>
            <a:r>
              <a:rPr lang="en-GB" b="1" i="1">
                <a:solidFill>
                  <a:srgbClr val="434343"/>
                </a:solidFill>
              </a:rPr>
              <a:t>diversifying faculties is perhaps the least successful of the diversity initiatives.</a:t>
            </a:r>
            <a:r>
              <a:rPr lang="en-GB" b="1">
                <a:solidFill>
                  <a:srgbClr val="434343"/>
                </a:solidFill>
              </a:rPr>
              <a:t>”</a:t>
            </a:r>
            <a:endParaRPr b="1">
              <a:solidFill>
                <a:srgbClr val="43434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p:nvPr/>
        </p:nvSpPr>
        <p:spPr>
          <a:xfrm>
            <a:off x="5956965" y="1676491"/>
            <a:ext cx="2563200" cy="1381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a:off x="3397239" y="2976946"/>
            <a:ext cx="2562600" cy="15024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a:off x="834029" y="1676491"/>
            <a:ext cx="2563200" cy="1381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txBox="1">
            <a:spLocks noGrp="1"/>
          </p:cNvSpPr>
          <p:nvPr>
            <p:ph type="title"/>
          </p:nvPr>
        </p:nvSpPr>
        <p:spPr>
          <a:xfrm>
            <a:off x="727800" y="551139"/>
            <a:ext cx="7688400" cy="53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400">
                <a:solidFill>
                  <a:schemeClr val="accent5"/>
                </a:solidFill>
              </a:rPr>
              <a:t>Our vision to </a:t>
            </a:r>
            <a:r>
              <a:rPr lang="en-GB" sz="2400" i="1">
                <a:solidFill>
                  <a:schemeClr val="accent5"/>
                </a:solidFill>
              </a:rPr>
              <a:t>Inspire</a:t>
            </a:r>
            <a:r>
              <a:rPr lang="en-GB" sz="2400">
                <a:solidFill>
                  <a:schemeClr val="accent5"/>
                </a:solidFill>
              </a:rPr>
              <a:t> Penn</a:t>
            </a:r>
            <a:endParaRPr sz="800">
              <a:solidFill>
                <a:schemeClr val="accent5"/>
              </a:solidFill>
            </a:endParaRPr>
          </a:p>
        </p:txBody>
      </p:sp>
      <p:sp>
        <p:nvSpPr>
          <p:cNvPr id="213" name="Google Shape;213;p20"/>
          <p:cNvSpPr txBox="1"/>
          <p:nvPr/>
        </p:nvSpPr>
        <p:spPr>
          <a:xfrm>
            <a:off x="864988" y="2026566"/>
            <a:ext cx="600900" cy="104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1 </a:t>
            </a:r>
            <a:endParaRPr sz="3000" b="1">
              <a:solidFill>
                <a:srgbClr val="FFFFFF"/>
              </a:solidFill>
              <a:latin typeface="Raleway"/>
              <a:ea typeface="Raleway"/>
              <a:cs typeface="Raleway"/>
              <a:sym typeface="Raleway"/>
            </a:endParaRPr>
          </a:p>
        </p:txBody>
      </p:sp>
      <p:grpSp>
        <p:nvGrpSpPr>
          <p:cNvPr id="214" name="Google Shape;214;p20"/>
          <p:cNvGrpSpPr/>
          <p:nvPr/>
        </p:nvGrpSpPr>
        <p:grpSpPr>
          <a:xfrm>
            <a:off x="831786" y="2976843"/>
            <a:ext cx="2563242" cy="1502482"/>
            <a:chOff x="830400" y="3274596"/>
            <a:chExt cx="2501700" cy="1353953"/>
          </a:xfrm>
        </p:grpSpPr>
        <p:sp>
          <p:nvSpPr>
            <p:cNvPr id="215" name="Google Shape;215;p20"/>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20"/>
          <p:cNvSpPr txBox="1">
            <a:spLocks noGrp="1"/>
          </p:cNvSpPr>
          <p:nvPr>
            <p:ph type="title"/>
          </p:nvPr>
        </p:nvSpPr>
        <p:spPr>
          <a:xfrm>
            <a:off x="897172" y="2976949"/>
            <a:ext cx="2293200" cy="47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solidFill>
                  <a:schemeClr val="accent5"/>
                </a:solidFill>
              </a:rPr>
              <a:t>Advocacy &amp; Outreach</a:t>
            </a:r>
            <a:endParaRPr sz="1000">
              <a:solidFill>
                <a:schemeClr val="accent5"/>
              </a:solidFill>
            </a:endParaRPr>
          </a:p>
        </p:txBody>
      </p:sp>
      <p:sp>
        <p:nvSpPr>
          <p:cNvPr id="218" name="Google Shape;218;p20"/>
          <p:cNvSpPr txBox="1">
            <a:spLocks noGrp="1"/>
          </p:cNvSpPr>
          <p:nvPr>
            <p:ph type="body" idx="4294967295"/>
          </p:nvPr>
        </p:nvSpPr>
        <p:spPr>
          <a:xfrm>
            <a:off x="897169" y="3279345"/>
            <a:ext cx="2450700" cy="1043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i="1">
                <a:solidFill>
                  <a:srgbClr val="434343"/>
                </a:solidFill>
              </a:rPr>
              <a:t>Promote recruitment of diverse student body in graduate programs and at the medical school. Advocate for an inclusive environment and safe spaces for URM individuals.</a:t>
            </a:r>
            <a:endParaRPr sz="1000" b="1" i="1">
              <a:solidFill>
                <a:srgbClr val="434343"/>
              </a:solidFill>
            </a:endParaRPr>
          </a:p>
          <a:p>
            <a:pPr marL="0" lvl="0" indent="0" algn="l" rtl="0">
              <a:lnSpc>
                <a:spcPct val="115000"/>
              </a:lnSpc>
              <a:spcBef>
                <a:spcPts val="1600"/>
              </a:spcBef>
              <a:spcAft>
                <a:spcPts val="0"/>
              </a:spcAft>
              <a:buNone/>
            </a:pPr>
            <a:endParaRPr sz="1000" b="1">
              <a:solidFill>
                <a:srgbClr val="434343"/>
              </a:solidFill>
            </a:endParaRPr>
          </a:p>
          <a:p>
            <a:pPr marL="0" lvl="0" indent="0" algn="l" rtl="0">
              <a:lnSpc>
                <a:spcPct val="115000"/>
              </a:lnSpc>
              <a:spcBef>
                <a:spcPts val="1600"/>
              </a:spcBef>
              <a:spcAft>
                <a:spcPts val="1600"/>
              </a:spcAft>
              <a:buNone/>
            </a:pPr>
            <a:endParaRPr sz="1000" b="1">
              <a:solidFill>
                <a:srgbClr val="434343"/>
              </a:solidFill>
            </a:endParaRPr>
          </a:p>
        </p:txBody>
      </p:sp>
      <p:sp>
        <p:nvSpPr>
          <p:cNvPr id="219" name="Google Shape;219;p20"/>
          <p:cNvSpPr txBox="1"/>
          <p:nvPr/>
        </p:nvSpPr>
        <p:spPr>
          <a:xfrm>
            <a:off x="3453533" y="3297047"/>
            <a:ext cx="600900" cy="104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2 </a:t>
            </a:r>
            <a:endParaRPr sz="3000" b="1">
              <a:solidFill>
                <a:srgbClr val="FFFFFF"/>
              </a:solidFill>
              <a:latin typeface="Raleway"/>
              <a:ea typeface="Raleway"/>
              <a:cs typeface="Raleway"/>
              <a:sym typeface="Raleway"/>
            </a:endParaRPr>
          </a:p>
        </p:txBody>
      </p:sp>
      <p:grpSp>
        <p:nvGrpSpPr>
          <p:cNvPr id="220" name="Google Shape;220;p20"/>
          <p:cNvGrpSpPr/>
          <p:nvPr/>
        </p:nvGrpSpPr>
        <p:grpSpPr>
          <a:xfrm rot="10800000" flipH="1">
            <a:off x="3395781" y="1663742"/>
            <a:ext cx="2563242" cy="1502482"/>
            <a:chOff x="830400" y="3274596"/>
            <a:chExt cx="2501700" cy="1353953"/>
          </a:xfrm>
        </p:grpSpPr>
        <p:sp>
          <p:nvSpPr>
            <p:cNvPr id="221" name="Google Shape;221;p20"/>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20"/>
          <p:cNvSpPr txBox="1">
            <a:spLocks noGrp="1"/>
          </p:cNvSpPr>
          <p:nvPr>
            <p:ph type="title"/>
          </p:nvPr>
        </p:nvSpPr>
        <p:spPr>
          <a:xfrm>
            <a:off x="3451745" y="1549150"/>
            <a:ext cx="2834100" cy="47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solidFill>
                  <a:schemeClr val="accent5"/>
                </a:solidFill>
              </a:rPr>
              <a:t>Network &amp; Partnership Development</a:t>
            </a:r>
            <a:endParaRPr sz="1000">
              <a:solidFill>
                <a:schemeClr val="accent5"/>
              </a:solidFill>
            </a:endParaRPr>
          </a:p>
        </p:txBody>
      </p:sp>
      <p:sp>
        <p:nvSpPr>
          <p:cNvPr id="224" name="Google Shape;224;p20"/>
          <p:cNvSpPr txBox="1">
            <a:spLocks noGrp="1"/>
          </p:cNvSpPr>
          <p:nvPr>
            <p:ph type="body" idx="4294967295"/>
          </p:nvPr>
        </p:nvSpPr>
        <p:spPr>
          <a:xfrm>
            <a:off x="3463863" y="1845279"/>
            <a:ext cx="2496000" cy="1043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i="1">
                <a:solidFill>
                  <a:srgbClr val="434343"/>
                </a:solidFill>
              </a:rPr>
              <a:t>Foster partnerships with organizations within &amp; outside the Penn ecosystem focused on acquiring resources to enable URM scientists to attain positions at the highest levels of influence in the scientific enterprise.</a:t>
            </a:r>
            <a:endParaRPr sz="1000" b="1" i="1">
              <a:solidFill>
                <a:srgbClr val="434343"/>
              </a:solidFill>
            </a:endParaRPr>
          </a:p>
          <a:p>
            <a:pPr marL="0" lvl="0" indent="0" algn="l" rtl="0">
              <a:lnSpc>
                <a:spcPct val="115000"/>
              </a:lnSpc>
              <a:spcBef>
                <a:spcPts val="1600"/>
              </a:spcBef>
              <a:spcAft>
                <a:spcPts val="0"/>
              </a:spcAft>
              <a:buNone/>
            </a:pPr>
            <a:endParaRPr sz="1000">
              <a:solidFill>
                <a:srgbClr val="434343"/>
              </a:solidFill>
            </a:endParaRPr>
          </a:p>
          <a:p>
            <a:pPr marL="0" lvl="0" indent="0" algn="l" rtl="0">
              <a:lnSpc>
                <a:spcPct val="115000"/>
              </a:lnSpc>
              <a:spcBef>
                <a:spcPts val="1600"/>
              </a:spcBef>
              <a:spcAft>
                <a:spcPts val="1600"/>
              </a:spcAft>
              <a:buNone/>
            </a:pPr>
            <a:endParaRPr sz="1000">
              <a:solidFill>
                <a:srgbClr val="434343"/>
              </a:solidFill>
            </a:endParaRPr>
          </a:p>
        </p:txBody>
      </p:sp>
      <p:sp>
        <p:nvSpPr>
          <p:cNvPr id="225" name="Google Shape;225;p20"/>
          <p:cNvSpPr txBox="1"/>
          <p:nvPr/>
        </p:nvSpPr>
        <p:spPr>
          <a:xfrm>
            <a:off x="5981197" y="2026552"/>
            <a:ext cx="600900" cy="104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3 </a:t>
            </a:r>
            <a:endParaRPr sz="3000" b="1">
              <a:solidFill>
                <a:srgbClr val="FFFFFF"/>
              </a:solidFill>
              <a:latin typeface="Raleway"/>
              <a:ea typeface="Raleway"/>
              <a:cs typeface="Raleway"/>
              <a:sym typeface="Raleway"/>
            </a:endParaRPr>
          </a:p>
        </p:txBody>
      </p:sp>
      <p:grpSp>
        <p:nvGrpSpPr>
          <p:cNvPr id="226" name="Google Shape;226;p20"/>
          <p:cNvGrpSpPr/>
          <p:nvPr/>
        </p:nvGrpSpPr>
        <p:grpSpPr>
          <a:xfrm>
            <a:off x="5956966" y="2976843"/>
            <a:ext cx="2563242" cy="1502482"/>
            <a:chOff x="830400" y="3274596"/>
            <a:chExt cx="2501700" cy="1353953"/>
          </a:xfrm>
        </p:grpSpPr>
        <p:sp>
          <p:nvSpPr>
            <p:cNvPr id="227" name="Google Shape;227;p20"/>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20"/>
          <p:cNvSpPr txBox="1">
            <a:spLocks noGrp="1"/>
          </p:cNvSpPr>
          <p:nvPr>
            <p:ph type="title"/>
          </p:nvPr>
        </p:nvSpPr>
        <p:spPr>
          <a:xfrm>
            <a:off x="6010426" y="2969847"/>
            <a:ext cx="2293200" cy="47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solidFill>
                  <a:schemeClr val="accent5"/>
                </a:solidFill>
              </a:rPr>
              <a:t>Media Engagement</a:t>
            </a:r>
            <a:endParaRPr sz="1000">
              <a:solidFill>
                <a:schemeClr val="accent5"/>
              </a:solidFill>
            </a:endParaRPr>
          </a:p>
        </p:txBody>
      </p:sp>
      <p:sp>
        <p:nvSpPr>
          <p:cNvPr id="230" name="Google Shape;230;p20"/>
          <p:cNvSpPr txBox="1">
            <a:spLocks noGrp="1"/>
          </p:cNvSpPr>
          <p:nvPr>
            <p:ph type="body" idx="4294967295"/>
          </p:nvPr>
        </p:nvSpPr>
        <p:spPr>
          <a:xfrm>
            <a:off x="6010423" y="3279345"/>
            <a:ext cx="2450700" cy="1043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i="1">
                <a:solidFill>
                  <a:srgbClr val="434343"/>
                </a:solidFill>
              </a:rPr>
              <a:t>Highlight the efforts and accomplishments of URM scientists at Penn by establishing partnerships with news organizations within Penn and the greater Philadelphia area.</a:t>
            </a:r>
            <a:endParaRPr sz="1000" b="1" i="1">
              <a:solidFill>
                <a:srgbClr val="434343"/>
              </a:solidFill>
            </a:endParaRPr>
          </a:p>
          <a:p>
            <a:pPr marL="0" lvl="0" indent="0" algn="l" rtl="0">
              <a:lnSpc>
                <a:spcPct val="115000"/>
              </a:lnSpc>
              <a:spcBef>
                <a:spcPts val="1600"/>
              </a:spcBef>
              <a:spcAft>
                <a:spcPts val="0"/>
              </a:spcAft>
              <a:buNone/>
            </a:pPr>
            <a:endParaRPr sz="1000" b="1">
              <a:solidFill>
                <a:srgbClr val="434343"/>
              </a:solidFill>
            </a:endParaRPr>
          </a:p>
          <a:p>
            <a:pPr marL="0" lvl="0" indent="0" algn="l" rtl="0">
              <a:lnSpc>
                <a:spcPct val="115000"/>
              </a:lnSpc>
              <a:spcBef>
                <a:spcPts val="1600"/>
              </a:spcBef>
              <a:spcAft>
                <a:spcPts val="1600"/>
              </a:spcAft>
              <a:buNone/>
            </a:pPr>
            <a:endParaRPr sz="1000" b="1">
              <a:solidFill>
                <a:srgbClr val="434343"/>
              </a:solidFill>
            </a:endParaRPr>
          </a:p>
        </p:txBody>
      </p:sp>
      <p:grpSp>
        <p:nvGrpSpPr>
          <p:cNvPr id="231" name="Google Shape;231;p20"/>
          <p:cNvGrpSpPr/>
          <p:nvPr/>
        </p:nvGrpSpPr>
        <p:grpSpPr>
          <a:xfrm>
            <a:off x="789825" y="1219250"/>
            <a:ext cx="789000" cy="0"/>
            <a:chOff x="789825" y="1219250"/>
            <a:chExt cx="789000" cy="0"/>
          </a:xfrm>
        </p:grpSpPr>
        <p:cxnSp>
          <p:nvCxnSpPr>
            <p:cNvPr id="232" name="Google Shape;232;p20"/>
            <p:cNvCxnSpPr/>
            <p:nvPr/>
          </p:nvCxnSpPr>
          <p:spPr>
            <a:xfrm>
              <a:off x="789825" y="1219250"/>
              <a:ext cx="394500" cy="0"/>
            </a:xfrm>
            <a:prstGeom prst="straightConnector1">
              <a:avLst/>
            </a:prstGeom>
            <a:noFill/>
            <a:ln w="76200" cap="flat" cmpd="sng">
              <a:solidFill>
                <a:srgbClr val="990000"/>
              </a:solidFill>
              <a:prstDash val="solid"/>
              <a:round/>
              <a:headEnd type="none" w="med" len="med"/>
              <a:tailEnd type="none" w="med" len="med"/>
            </a:ln>
          </p:spPr>
        </p:cxnSp>
        <p:cxnSp>
          <p:nvCxnSpPr>
            <p:cNvPr id="233" name="Google Shape;233;p20"/>
            <p:cNvCxnSpPr/>
            <p:nvPr/>
          </p:nvCxnSpPr>
          <p:spPr>
            <a:xfrm>
              <a:off x="1184325" y="1219250"/>
              <a:ext cx="394500" cy="0"/>
            </a:xfrm>
            <a:prstGeom prst="straightConnector1">
              <a:avLst/>
            </a:prstGeom>
            <a:noFill/>
            <a:ln w="76200" cap="flat" cmpd="sng">
              <a:solidFill>
                <a:srgbClr val="011F5B"/>
              </a:solidFill>
              <a:prstDash val="solid"/>
              <a:round/>
              <a:headEnd type="none" w="med" len="med"/>
              <a:tailEnd type="none" w="med" len="med"/>
            </a:ln>
          </p:spPr>
        </p:cxnSp>
      </p:grpSp>
      <p:grpSp>
        <p:nvGrpSpPr>
          <p:cNvPr id="234" name="Google Shape;234;p20"/>
          <p:cNvGrpSpPr/>
          <p:nvPr/>
        </p:nvGrpSpPr>
        <p:grpSpPr>
          <a:xfrm>
            <a:off x="6662200" y="2078517"/>
            <a:ext cx="1541350" cy="672655"/>
            <a:chOff x="6536730" y="2376198"/>
            <a:chExt cx="1504343" cy="606160"/>
          </a:xfrm>
        </p:grpSpPr>
        <p:grpSp>
          <p:nvGrpSpPr>
            <p:cNvPr id="235" name="Google Shape;235;p20"/>
            <p:cNvGrpSpPr/>
            <p:nvPr/>
          </p:nvGrpSpPr>
          <p:grpSpPr>
            <a:xfrm>
              <a:off x="6536730" y="2376201"/>
              <a:ext cx="681840" cy="606156"/>
              <a:chOff x="13796963" y="6624638"/>
              <a:chExt cx="2574925" cy="2403475"/>
            </a:xfrm>
          </p:grpSpPr>
          <p:sp>
            <p:nvSpPr>
              <p:cNvPr id="236" name="Google Shape;236;p20"/>
              <p:cNvSpPr/>
              <p:nvPr/>
            </p:nvSpPr>
            <p:spPr>
              <a:xfrm>
                <a:off x="14555788" y="7673976"/>
                <a:ext cx="671513" cy="111125"/>
              </a:xfrm>
              <a:custGeom>
                <a:avLst/>
                <a:gdLst/>
                <a:ahLst/>
                <a:cxnLst/>
                <a:rect l="l" t="t" r="r" b="b"/>
                <a:pathLst>
                  <a:path w="271" h="45" extrusionOk="0">
                    <a:moveTo>
                      <a:pt x="242" y="0"/>
                    </a:moveTo>
                    <a:cubicBezTo>
                      <a:pt x="29" y="0"/>
                      <a:pt x="29" y="0"/>
                      <a:pt x="29" y="0"/>
                    </a:cubicBezTo>
                    <a:cubicBezTo>
                      <a:pt x="0" y="0"/>
                      <a:pt x="0" y="45"/>
                      <a:pt x="29" y="45"/>
                    </a:cubicBezTo>
                    <a:cubicBezTo>
                      <a:pt x="242" y="45"/>
                      <a:pt x="242" y="45"/>
                      <a:pt x="242" y="45"/>
                    </a:cubicBezTo>
                    <a:cubicBezTo>
                      <a:pt x="271" y="45"/>
                      <a:pt x="271" y="0"/>
                      <a:pt x="24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37" name="Google Shape;237;p20"/>
              <p:cNvSpPr/>
              <p:nvPr/>
            </p:nvSpPr>
            <p:spPr>
              <a:xfrm>
                <a:off x="14038263" y="7659688"/>
                <a:ext cx="455613" cy="373063"/>
              </a:xfrm>
              <a:custGeom>
                <a:avLst/>
                <a:gdLst/>
                <a:ahLst/>
                <a:cxnLst/>
                <a:rect l="l" t="t" r="r" b="b"/>
                <a:pathLst>
                  <a:path w="184" h="151" extrusionOk="0">
                    <a:moveTo>
                      <a:pt x="161" y="0"/>
                    </a:moveTo>
                    <a:cubicBezTo>
                      <a:pt x="23" y="0"/>
                      <a:pt x="23" y="0"/>
                      <a:pt x="23" y="0"/>
                    </a:cubicBezTo>
                    <a:cubicBezTo>
                      <a:pt x="10" y="0"/>
                      <a:pt x="0" y="11"/>
                      <a:pt x="0" y="23"/>
                    </a:cubicBezTo>
                    <a:cubicBezTo>
                      <a:pt x="0" y="128"/>
                      <a:pt x="0" y="128"/>
                      <a:pt x="0" y="128"/>
                    </a:cubicBezTo>
                    <a:cubicBezTo>
                      <a:pt x="0" y="140"/>
                      <a:pt x="10" y="151"/>
                      <a:pt x="23" y="151"/>
                    </a:cubicBezTo>
                    <a:cubicBezTo>
                      <a:pt x="161" y="151"/>
                      <a:pt x="161" y="151"/>
                      <a:pt x="161" y="151"/>
                    </a:cubicBezTo>
                    <a:cubicBezTo>
                      <a:pt x="168" y="151"/>
                      <a:pt x="173" y="148"/>
                      <a:pt x="177" y="144"/>
                    </a:cubicBezTo>
                    <a:cubicBezTo>
                      <a:pt x="181" y="140"/>
                      <a:pt x="184" y="135"/>
                      <a:pt x="184" y="128"/>
                    </a:cubicBezTo>
                    <a:cubicBezTo>
                      <a:pt x="184" y="23"/>
                      <a:pt x="184" y="23"/>
                      <a:pt x="184" y="23"/>
                    </a:cubicBezTo>
                    <a:cubicBezTo>
                      <a:pt x="184" y="11"/>
                      <a:pt x="173" y="0"/>
                      <a:pt x="161" y="0"/>
                    </a:cubicBezTo>
                    <a:close/>
                    <a:moveTo>
                      <a:pt x="138" y="105"/>
                    </a:moveTo>
                    <a:cubicBezTo>
                      <a:pt x="45" y="105"/>
                      <a:pt x="45" y="105"/>
                      <a:pt x="45" y="105"/>
                    </a:cubicBezTo>
                    <a:cubicBezTo>
                      <a:pt x="45" y="46"/>
                      <a:pt x="45" y="46"/>
                      <a:pt x="45" y="46"/>
                    </a:cubicBezTo>
                    <a:cubicBezTo>
                      <a:pt x="138" y="46"/>
                      <a:pt x="138" y="46"/>
                      <a:pt x="138" y="46"/>
                    </a:cubicBezTo>
                    <a:lnTo>
                      <a:pt x="138" y="10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38" name="Google Shape;238;p20"/>
              <p:cNvSpPr/>
              <p:nvPr/>
            </p:nvSpPr>
            <p:spPr>
              <a:xfrm>
                <a:off x="14087477" y="6897688"/>
                <a:ext cx="392113" cy="442913"/>
              </a:xfrm>
              <a:custGeom>
                <a:avLst/>
                <a:gdLst/>
                <a:ahLst/>
                <a:cxnLst/>
                <a:rect l="l" t="t" r="r" b="b"/>
                <a:pathLst>
                  <a:path w="158" h="179" extrusionOk="0">
                    <a:moveTo>
                      <a:pt x="46" y="149"/>
                    </a:moveTo>
                    <a:cubicBezTo>
                      <a:pt x="46" y="87"/>
                      <a:pt x="46" y="87"/>
                      <a:pt x="46" y="87"/>
                    </a:cubicBezTo>
                    <a:cubicBezTo>
                      <a:pt x="70" y="113"/>
                      <a:pt x="95" y="139"/>
                      <a:pt x="120" y="165"/>
                    </a:cubicBezTo>
                    <a:cubicBezTo>
                      <a:pt x="133" y="179"/>
                      <a:pt x="158" y="168"/>
                      <a:pt x="158" y="149"/>
                    </a:cubicBezTo>
                    <a:cubicBezTo>
                      <a:pt x="158" y="30"/>
                      <a:pt x="158" y="30"/>
                      <a:pt x="158" y="30"/>
                    </a:cubicBezTo>
                    <a:cubicBezTo>
                      <a:pt x="158" y="1"/>
                      <a:pt x="113" y="1"/>
                      <a:pt x="113" y="30"/>
                    </a:cubicBezTo>
                    <a:cubicBezTo>
                      <a:pt x="113" y="92"/>
                      <a:pt x="113" y="92"/>
                      <a:pt x="113" y="92"/>
                    </a:cubicBezTo>
                    <a:cubicBezTo>
                      <a:pt x="88" y="66"/>
                      <a:pt x="64" y="40"/>
                      <a:pt x="39" y="14"/>
                    </a:cubicBezTo>
                    <a:cubicBezTo>
                      <a:pt x="25" y="0"/>
                      <a:pt x="0" y="11"/>
                      <a:pt x="0" y="30"/>
                    </a:cubicBezTo>
                    <a:cubicBezTo>
                      <a:pt x="0" y="149"/>
                      <a:pt x="0" y="149"/>
                      <a:pt x="0" y="149"/>
                    </a:cubicBezTo>
                    <a:cubicBezTo>
                      <a:pt x="0" y="178"/>
                      <a:pt x="46" y="178"/>
                      <a:pt x="46" y="149"/>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39" name="Google Shape;239;p20"/>
              <p:cNvSpPr/>
              <p:nvPr/>
            </p:nvSpPr>
            <p:spPr>
              <a:xfrm>
                <a:off x="14008102" y="7434263"/>
                <a:ext cx="1903413" cy="111125"/>
              </a:xfrm>
              <a:custGeom>
                <a:avLst/>
                <a:gdLst/>
                <a:ahLst/>
                <a:cxnLst/>
                <a:rect l="l" t="t" r="r" b="b"/>
                <a:pathLst>
                  <a:path w="768" h="45" extrusionOk="0">
                    <a:moveTo>
                      <a:pt x="30" y="45"/>
                    </a:moveTo>
                    <a:cubicBezTo>
                      <a:pt x="739" y="45"/>
                      <a:pt x="739" y="45"/>
                      <a:pt x="739" y="45"/>
                    </a:cubicBezTo>
                    <a:cubicBezTo>
                      <a:pt x="768" y="45"/>
                      <a:pt x="768" y="0"/>
                      <a:pt x="739" y="0"/>
                    </a:cubicBezTo>
                    <a:cubicBezTo>
                      <a:pt x="30" y="0"/>
                      <a:pt x="30" y="0"/>
                      <a:pt x="30" y="0"/>
                    </a:cubicBezTo>
                    <a:cubicBezTo>
                      <a:pt x="0" y="0"/>
                      <a:pt x="0" y="45"/>
                      <a:pt x="30" y="45"/>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0" name="Google Shape;240;p20"/>
              <p:cNvSpPr/>
              <p:nvPr/>
            </p:nvSpPr>
            <p:spPr>
              <a:xfrm>
                <a:off x="15533688" y="6888163"/>
                <a:ext cx="330200" cy="449263"/>
              </a:xfrm>
              <a:custGeom>
                <a:avLst/>
                <a:gdLst/>
                <a:ahLst/>
                <a:cxnLst/>
                <a:rect l="l" t="t" r="r" b="b"/>
                <a:pathLst>
                  <a:path w="133" h="182" extrusionOk="0">
                    <a:moveTo>
                      <a:pt x="82" y="125"/>
                    </a:moveTo>
                    <a:cubicBezTo>
                      <a:pt x="81" y="126"/>
                      <a:pt x="80" y="127"/>
                      <a:pt x="79" y="127"/>
                    </a:cubicBezTo>
                    <a:cubicBezTo>
                      <a:pt x="78" y="127"/>
                      <a:pt x="78" y="128"/>
                      <a:pt x="77" y="128"/>
                    </a:cubicBezTo>
                    <a:cubicBezTo>
                      <a:pt x="75" y="128"/>
                      <a:pt x="74" y="129"/>
                      <a:pt x="72" y="129"/>
                    </a:cubicBezTo>
                    <a:cubicBezTo>
                      <a:pt x="70" y="130"/>
                      <a:pt x="69" y="130"/>
                      <a:pt x="69" y="130"/>
                    </a:cubicBezTo>
                    <a:cubicBezTo>
                      <a:pt x="68" y="130"/>
                      <a:pt x="67" y="130"/>
                      <a:pt x="66" y="130"/>
                    </a:cubicBezTo>
                    <a:cubicBezTo>
                      <a:pt x="62" y="130"/>
                      <a:pt x="62" y="130"/>
                      <a:pt x="59" y="130"/>
                    </a:cubicBezTo>
                    <a:cubicBezTo>
                      <a:pt x="51" y="128"/>
                      <a:pt x="44" y="125"/>
                      <a:pt x="38" y="120"/>
                    </a:cubicBezTo>
                    <a:cubicBezTo>
                      <a:pt x="28" y="112"/>
                      <a:pt x="13" y="118"/>
                      <a:pt x="7" y="128"/>
                    </a:cubicBezTo>
                    <a:cubicBezTo>
                      <a:pt x="0" y="139"/>
                      <a:pt x="5" y="151"/>
                      <a:pt x="15" y="159"/>
                    </a:cubicBezTo>
                    <a:cubicBezTo>
                      <a:pt x="41" y="178"/>
                      <a:pt x="80" y="182"/>
                      <a:pt x="107" y="163"/>
                    </a:cubicBezTo>
                    <a:cubicBezTo>
                      <a:pt x="133" y="145"/>
                      <a:pt x="133" y="113"/>
                      <a:pt x="114" y="90"/>
                    </a:cubicBezTo>
                    <a:cubicBezTo>
                      <a:pt x="104" y="77"/>
                      <a:pt x="86" y="72"/>
                      <a:pt x="71" y="67"/>
                    </a:cubicBezTo>
                    <a:cubicBezTo>
                      <a:pt x="65" y="65"/>
                      <a:pt x="60" y="62"/>
                      <a:pt x="54" y="59"/>
                    </a:cubicBezTo>
                    <a:cubicBezTo>
                      <a:pt x="54" y="59"/>
                      <a:pt x="53" y="58"/>
                      <a:pt x="53" y="58"/>
                    </a:cubicBezTo>
                    <a:cubicBezTo>
                      <a:pt x="53" y="58"/>
                      <a:pt x="52" y="57"/>
                      <a:pt x="52" y="57"/>
                    </a:cubicBezTo>
                    <a:cubicBezTo>
                      <a:pt x="52" y="56"/>
                      <a:pt x="52" y="56"/>
                      <a:pt x="53" y="56"/>
                    </a:cubicBezTo>
                    <a:cubicBezTo>
                      <a:pt x="53" y="55"/>
                      <a:pt x="54" y="55"/>
                      <a:pt x="55" y="54"/>
                    </a:cubicBezTo>
                    <a:cubicBezTo>
                      <a:pt x="54" y="55"/>
                      <a:pt x="59" y="53"/>
                      <a:pt x="59" y="53"/>
                    </a:cubicBezTo>
                    <a:cubicBezTo>
                      <a:pt x="66" y="51"/>
                      <a:pt x="67" y="51"/>
                      <a:pt x="74" y="52"/>
                    </a:cubicBezTo>
                    <a:cubicBezTo>
                      <a:pt x="73" y="52"/>
                      <a:pt x="74" y="52"/>
                      <a:pt x="76" y="52"/>
                    </a:cubicBezTo>
                    <a:cubicBezTo>
                      <a:pt x="78" y="52"/>
                      <a:pt x="80" y="53"/>
                      <a:pt x="81" y="54"/>
                    </a:cubicBezTo>
                    <a:cubicBezTo>
                      <a:pt x="83" y="54"/>
                      <a:pt x="88" y="57"/>
                      <a:pt x="90" y="59"/>
                    </a:cubicBezTo>
                    <a:cubicBezTo>
                      <a:pt x="100" y="67"/>
                      <a:pt x="116" y="61"/>
                      <a:pt x="121" y="51"/>
                    </a:cubicBezTo>
                    <a:cubicBezTo>
                      <a:pt x="128" y="40"/>
                      <a:pt x="123" y="27"/>
                      <a:pt x="113" y="20"/>
                    </a:cubicBezTo>
                    <a:cubicBezTo>
                      <a:pt x="86" y="0"/>
                      <a:pt x="48" y="2"/>
                      <a:pt x="22" y="22"/>
                    </a:cubicBezTo>
                    <a:cubicBezTo>
                      <a:pt x="11" y="31"/>
                      <a:pt x="4" y="43"/>
                      <a:pt x="5" y="57"/>
                    </a:cubicBezTo>
                    <a:cubicBezTo>
                      <a:pt x="6" y="74"/>
                      <a:pt x="16" y="87"/>
                      <a:pt x="29" y="97"/>
                    </a:cubicBezTo>
                    <a:cubicBezTo>
                      <a:pt x="42" y="106"/>
                      <a:pt x="58" y="109"/>
                      <a:pt x="72" y="115"/>
                    </a:cubicBezTo>
                    <a:cubicBezTo>
                      <a:pt x="75" y="116"/>
                      <a:pt x="78" y="118"/>
                      <a:pt x="81" y="120"/>
                    </a:cubicBezTo>
                    <a:cubicBezTo>
                      <a:pt x="77" y="118"/>
                      <a:pt x="81" y="122"/>
                      <a:pt x="82" y="122"/>
                    </a:cubicBezTo>
                    <a:cubicBezTo>
                      <a:pt x="82" y="122"/>
                      <a:pt x="82" y="122"/>
                      <a:pt x="82" y="122"/>
                    </a:cubicBezTo>
                    <a:cubicBezTo>
                      <a:pt x="82" y="122"/>
                      <a:pt x="82" y="122"/>
                      <a:pt x="82" y="122"/>
                    </a:cubicBezTo>
                    <a:cubicBezTo>
                      <a:pt x="82" y="123"/>
                      <a:pt x="82" y="123"/>
                      <a:pt x="82" y="123"/>
                    </a:cubicBezTo>
                    <a:cubicBezTo>
                      <a:pt x="82" y="124"/>
                      <a:pt x="82" y="124"/>
                      <a:pt x="82" y="125"/>
                    </a:cubicBezTo>
                    <a:cubicBezTo>
                      <a:pt x="82" y="125"/>
                      <a:pt x="82" y="125"/>
                      <a:pt x="82" y="125"/>
                    </a:cubicBezTo>
                    <a:cubicBezTo>
                      <a:pt x="82" y="125"/>
                      <a:pt x="82" y="125"/>
                      <a:pt x="82" y="125"/>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1" name="Google Shape;241;p20"/>
              <p:cNvSpPr/>
              <p:nvPr/>
            </p:nvSpPr>
            <p:spPr>
              <a:xfrm>
                <a:off x="13796963" y="6624638"/>
                <a:ext cx="2574925" cy="2403475"/>
              </a:xfrm>
              <a:custGeom>
                <a:avLst/>
                <a:gdLst/>
                <a:ahLst/>
                <a:cxnLst/>
                <a:rect l="l" t="t" r="r" b="b"/>
                <a:pathLst>
                  <a:path w="1039" h="971" extrusionOk="0">
                    <a:moveTo>
                      <a:pt x="937" y="475"/>
                    </a:moveTo>
                    <a:cubicBezTo>
                      <a:pt x="937" y="51"/>
                      <a:pt x="937" y="51"/>
                      <a:pt x="937" y="51"/>
                    </a:cubicBezTo>
                    <a:cubicBezTo>
                      <a:pt x="937" y="23"/>
                      <a:pt x="917" y="0"/>
                      <a:pt x="889" y="0"/>
                    </a:cubicBezTo>
                    <a:cubicBezTo>
                      <a:pt x="48" y="0"/>
                      <a:pt x="48" y="0"/>
                      <a:pt x="48" y="0"/>
                    </a:cubicBezTo>
                    <a:cubicBezTo>
                      <a:pt x="20" y="0"/>
                      <a:pt x="0" y="23"/>
                      <a:pt x="0" y="50"/>
                    </a:cubicBezTo>
                    <a:cubicBezTo>
                      <a:pt x="0" y="703"/>
                      <a:pt x="0" y="703"/>
                      <a:pt x="0" y="703"/>
                    </a:cubicBezTo>
                    <a:cubicBezTo>
                      <a:pt x="0" y="732"/>
                      <a:pt x="24" y="752"/>
                      <a:pt x="52" y="752"/>
                    </a:cubicBezTo>
                    <a:cubicBezTo>
                      <a:pt x="486" y="752"/>
                      <a:pt x="486" y="752"/>
                      <a:pt x="486" y="752"/>
                    </a:cubicBezTo>
                    <a:cubicBezTo>
                      <a:pt x="495" y="790"/>
                      <a:pt x="511" y="826"/>
                      <a:pt x="535" y="857"/>
                    </a:cubicBezTo>
                    <a:cubicBezTo>
                      <a:pt x="589" y="929"/>
                      <a:pt x="674" y="971"/>
                      <a:pt x="764" y="970"/>
                    </a:cubicBezTo>
                    <a:cubicBezTo>
                      <a:pt x="854" y="968"/>
                      <a:pt x="937" y="922"/>
                      <a:pt x="989" y="849"/>
                    </a:cubicBezTo>
                    <a:cubicBezTo>
                      <a:pt x="1022" y="803"/>
                      <a:pt x="1038" y="746"/>
                      <a:pt x="1039" y="690"/>
                    </a:cubicBezTo>
                    <a:cubicBezTo>
                      <a:pt x="1038" y="606"/>
                      <a:pt x="1001" y="529"/>
                      <a:pt x="937" y="475"/>
                    </a:cubicBezTo>
                    <a:close/>
                    <a:moveTo>
                      <a:pt x="805" y="775"/>
                    </a:moveTo>
                    <a:cubicBezTo>
                      <a:pt x="798" y="778"/>
                      <a:pt x="792" y="781"/>
                      <a:pt x="786" y="787"/>
                    </a:cubicBezTo>
                    <a:cubicBezTo>
                      <a:pt x="778" y="795"/>
                      <a:pt x="776" y="807"/>
                      <a:pt x="774" y="818"/>
                    </a:cubicBezTo>
                    <a:cubicBezTo>
                      <a:pt x="774" y="820"/>
                      <a:pt x="773" y="823"/>
                      <a:pt x="772" y="825"/>
                    </a:cubicBezTo>
                    <a:cubicBezTo>
                      <a:pt x="772" y="824"/>
                      <a:pt x="771" y="827"/>
                      <a:pt x="772" y="826"/>
                    </a:cubicBezTo>
                    <a:cubicBezTo>
                      <a:pt x="769" y="829"/>
                      <a:pt x="766" y="831"/>
                      <a:pt x="763" y="832"/>
                    </a:cubicBezTo>
                    <a:cubicBezTo>
                      <a:pt x="758" y="834"/>
                      <a:pt x="756" y="834"/>
                      <a:pt x="752" y="834"/>
                    </a:cubicBezTo>
                    <a:cubicBezTo>
                      <a:pt x="751" y="834"/>
                      <a:pt x="751" y="834"/>
                      <a:pt x="750" y="833"/>
                    </a:cubicBezTo>
                    <a:cubicBezTo>
                      <a:pt x="750" y="833"/>
                      <a:pt x="748" y="829"/>
                      <a:pt x="748" y="829"/>
                    </a:cubicBezTo>
                    <a:cubicBezTo>
                      <a:pt x="746" y="827"/>
                      <a:pt x="745" y="825"/>
                      <a:pt x="744" y="822"/>
                    </a:cubicBezTo>
                    <a:cubicBezTo>
                      <a:pt x="741" y="817"/>
                      <a:pt x="739" y="811"/>
                      <a:pt x="738" y="808"/>
                    </a:cubicBezTo>
                    <a:cubicBezTo>
                      <a:pt x="739" y="811"/>
                      <a:pt x="738" y="805"/>
                      <a:pt x="738" y="807"/>
                    </a:cubicBezTo>
                    <a:cubicBezTo>
                      <a:pt x="738" y="805"/>
                      <a:pt x="739" y="803"/>
                      <a:pt x="740" y="801"/>
                    </a:cubicBezTo>
                    <a:cubicBezTo>
                      <a:pt x="738" y="804"/>
                      <a:pt x="741" y="797"/>
                      <a:pt x="741" y="797"/>
                    </a:cubicBezTo>
                    <a:cubicBezTo>
                      <a:pt x="742" y="795"/>
                      <a:pt x="743" y="793"/>
                      <a:pt x="744" y="791"/>
                    </a:cubicBezTo>
                    <a:cubicBezTo>
                      <a:pt x="750" y="777"/>
                      <a:pt x="750" y="763"/>
                      <a:pt x="740" y="751"/>
                    </a:cubicBezTo>
                    <a:cubicBezTo>
                      <a:pt x="737" y="747"/>
                      <a:pt x="733" y="744"/>
                      <a:pt x="730" y="742"/>
                    </a:cubicBezTo>
                    <a:cubicBezTo>
                      <a:pt x="729" y="741"/>
                      <a:pt x="728" y="740"/>
                      <a:pt x="728" y="740"/>
                    </a:cubicBezTo>
                    <a:cubicBezTo>
                      <a:pt x="728" y="739"/>
                      <a:pt x="727" y="737"/>
                      <a:pt x="727" y="736"/>
                    </a:cubicBezTo>
                    <a:cubicBezTo>
                      <a:pt x="722" y="723"/>
                      <a:pt x="714" y="713"/>
                      <a:pt x="705" y="702"/>
                    </a:cubicBezTo>
                    <a:cubicBezTo>
                      <a:pt x="692" y="685"/>
                      <a:pt x="668" y="694"/>
                      <a:pt x="650" y="698"/>
                    </a:cubicBezTo>
                    <a:cubicBezTo>
                      <a:pt x="650" y="698"/>
                      <a:pt x="650" y="698"/>
                      <a:pt x="650" y="698"/>
                    </a:cubicBezTo>
                    <a:cubicBezTo>
                      <a:pt x="650" y="698"/>
                      <a:pt x="649" y="698"/>
                      <a:pt x="649" y="698"/>
                    </a:cubicBezTo>
                    <a:cubicBezTo>
                      <a:pt x="648" y="698"/>
                      <a:pt x="648" y="698"/>
                      <a:pt x="647" y="698"/>
                    </a:cubicBezTo>
                    <a:cubicBezTo>
                      <a:pt x="647" y="697"/>
                      <a:pt x="645" y="696"/>
                      <a:pt x="646" y="697"/>
                    </a:cubicBezTo>
                    <a:cubicBezTo>
                      <a:pt x="641" y="690"/>
                      <a:pt x="641" y="682"/>
                      <a:pt x="641" y="672"/>
                    </a:cubicBezTo>
                    <a:cubicBezTo>
                      <a:pt x="642" y="664"/>
                      <a:pt x="644" y="654"/>
                      <a:pt x="647" y="645"/>
                    </a:cubicBezTo>
                    <a:cubicBezTo>
                      <a:pt x="649" y="640"/>
                      <a:pt x="649" y="642"/>
                      <a:pt x="651" y="636"/>
                    </a:cubicBezTo>
                    <a:cubicBezTo>
                      <a:pt x="652" y="634"/>
                      <a:pt x="653" y="633"/>
                      <a:pt x="654" y="631"/>
                    </a:cubicBezTo>
                    <a:cubicBezTo>
                      <a:pt x="655" y="631"/>
                      <a:pt x="656" y="630"/>
                      <a:pt x="657" y="629"/>
                    </a:cubicBezTo>
                    <a:cubicBezTo>
                      <a:pt x="660" y="626"/>
                      <a:pt x="669" y="621"/>
                      <a:pt x="676" y="619"/>
                    </a:cubicBezTo>
                    <a:cubicBezTo>
                      <a:pt x="678" y="618"/>
                      <a:pt x="680" y="618"/>
                      <a:pt x="683" y="617"/>
                    </a:cubicBezTo>
                    <a:cubicBezTo>
                      <a:pt x="683" y="617"/>
                      <a:pt x="686" y="617"/>
                      <a:pt x="687" y="617"/>
                    </a:cubicBezTo>
                    <a:cubicBezTo>
                      <a:pt x="689" y="617"/>
                      <a:pt x="691" y="617"/>
                      <a:pt x="693" y="617"/>
                    </a:cubicBezTo>
                    <a:cubicBezTo>
                      <a:pt x="693" y="617"/>
                      <a:pt x="693" y="617"/>
                      <a:pt x="693" y="617"/>
                    </a:cubicBezTo>
                    <a:cubicBezTo>
                      <a:pt x="694" y="617"/>
                      <a:pt x="695" y="617"/>
                      <a:pt x="694" y="617"/>
                    </a:cubicBezTo>
                    <a:cubicBezTo>
                      <a:pt x="702" y="621"/>
                      <a:pt x="708" y="627"/>
                      <a:pt x="715" y="631"/>
                    </a:cubicBezTo>
                    <a:cubicBezTo>
                      <a:pt x="727" y="637"/>
                      <a:pt x="740" y="639"/>
                      <a:pt x="753" y="640"/>
                    </a:cubicBezTo>
                    <a:cubicBezTo>
                      <a:pt x="765" y="640"/>
                      <a:pt x="776" y="638"/>
                      <a:pt x="785" y="633"/>
                    </a:cubicBezTo>
                    <a:cubicBezTo>
                      <a:pt x="782" y="643"/>
                      <a:pt x="786" y="656"/>
                      <a:pt x="793" y="663"/>
                    </a:cubicBezTo>
                    <a:cubicBezTo>
                      <a:pt x="796" y="666"/>
                      <a:pt x="799" y="668"/>
                      <a:pt x="802" y="669"/>
                    </a:cubicBezTo>
                    <a:cubicBezTo>
                      <a:pt x="802" y="670"/>
                      <a:pt x="803" y="670"/>
                      <a:pt x="803" y="669"/>
                    </a:cubicBezTo>
                    <a:cubicBezTo>
                      <a:pt x="803" y="669"/>
                      <a:pt x="803" y="669"/>
                      <a:pt x="803" y="669"/>
                    </a:cubicBezTo>
                    <a:cubicBezTo>
                      <a:pt x="805" y="683"/>
                      <a:pt x="809" y="691"/>
                      <a:pt x="821" y="699"/>
                    </a:cubicBezTo>
                    <a:cubicBezTo>
                      <a:pt x="826" y="703"/>
                      <a:pt x="832" y="704"/>
                      <a:pt x="838" y="704"/>
                    </a:cubicBezTo>
                    <a:cubicBezTo>
                      <a:pt x="837" y="705"/>
                      <a:pt x="836" y="706"/>
                      <a:pt x="836" y="707"/>
                    </a:cubicBezTo>
                    <a:cubicBezTo>
                      <a:pt x="829" y="713"/>
                      <a:pt x="823" y="720"/>
                      <a:pt x="816" y="726"/>
                    </a:cubicBezTo>
                    <a:cubicBezTo>
                      <a:pt x="803" y="740"/>
                      <a:pt x="797" y="759"/>
                      <a:pt x="805" y="775"/>
                    </a:cubicBezTo>
                    <a:close/>
                    <a:moveTo>
                      <a:pt x="674" y="735"/>
                    </a:moveTo>
                    <a:cubicBezTo>
                      <a:pt x="672" y="734"/>
                      <a:pt x="672" y="733"/>
                      <a:pt x="674" y="735"/>
                    </a:cubicBezTo>
                    <a:close/>
                    <a:moveTo>
                      <a:pt x="647" y="698"/>
                    </a:moveTo>
                    <a:cubicBezTo>
                      <a:pt x="646" y="698"/>
                      <a:pt x="646" y="698"/>
                      <a:pt x="646" y="698"/>
                    </a:cubicBezTo>
                    <a:cubicBezTo>
                      <a:pt x="646" y="698"/>
                      <a:pt x="646" y="698"/>
                      <a:pt x="646" y="698"/>
                    </a:cubicBezTo>
                    <a:cubicBezTo>
                      <a:pt x="646" y="698"/>
                      <a:pt x="646" y="698"/>
                      <a:pt x="646" y="698"/>
                    </a:cubicBezTo>
                    <a:cubicBezTo>
                      <a:pt x="646" y="698"/>
                      <a:pt x="647" y="698"/>
                      <a:pt x="647" y="698"/>
                    </a:cubicBezTo>
                    <a:close/>
                    <a:moveTo>
                      <a:pt x="646" y="697"/>
                    </a:moveTo>
                    <a:cubicBezTo>
                      <a:pt x="646" y="697"/>
                      <a:pt x="646" y="697"/>
                      <a:pt x="646" y="697"/>
                    </a:cubicBezTo>
                    <a:cubicBezTo>
                      <a:pt x="646" y="697"/>
                      <a:pt x="646" y="697"/>
                      <a:pt x="645" y="697"/>
                    </a:cubicBezTo>
                    <a:cubicBezTo>
                      <a:pt x="646" y="697"/>
                      <a:pt x="646" y="697"/>
                      <a:pt x="646" y="697"/>
                    </a:cubicBezTo>
                    <a:close/>
                    <a:moveTo>
                      <a:pt x="812" y="608"/>
                    </a:moveTo>
                    <a:cubicBezTo>
                      <a:pt x="811" y="608"/>
                      <a:pt x="810" y="609"/>
                      <a:pt x="809" y="609"/>
                    </a:cubicBezTo>
                    <a:cubicBezTo>
                      <a:pt x="810" y="607"/>
                      <a:pt x="812" y="604"/>
                      <a:pt x="813" y="601"/>
                    </a:cubicBezTo>
                    <a:cubicBezTo>
                      <a:pt x="821" y="580"/>
                      <a:pt x="816" y="550"/>
                      <a:pt x="798" y="535"/>
                    </a:cubicBezTo>
                    <a:cubicBezTo>
                      <a:pt x="790" y="528"/>
                      <a:pt x="780" y="525"/>
                      <a:pt x="770" y="524"/>
                    </a:cubicBezTo>
                    <a:cubicBezTo>
                      <a:pt x="770" y="524"/>
                      <a:pt x="770" y="523"/>
                      <a:pt x="771" y="523"/>
                    </a:cubicBezTo>
                    <a:cubicBezTo>
                      <a:pt x="770" y="524"/>
                      <a:pt x="774" y="521"/>
                      <a:pt x="775" y="520"/>
                    </a:cubicBezTo>
                    <a:cubicBezTo>
                      <a:pt x="781" y="516"/>
                      <a:pt x="788" y="512"/>
                      <a:pt x="795" y="509"/>
                    </a:cubicBezTo>
                    <a:cubicBezTo>
                      <a:pt x="798" y="507"/>
                      <a:pt x="802" y="505"/>
                      <a:pt x="805" y="504"/>
                    </a:cubicBezTo>
                    <a:cubicBezTo>
                      <a:pt x="807" y="503"/>
                      <a:pt x="808" y="503"/>
                      <a:pt x="809" y="502"/>
                    </a:cubicBezTo>
                    <a:cubicBezTo>
                      <a:pt x="809" y="502"/>
                      <a:pt x="813" y="500"/>
                      <a:pt x="814" y="500"/>
                    </a:cubicBezTo>
                    <a:cubicBezTo>
                      <a:pt x="824" y="496"/>
                      <a:pt x="834" y="492"/>
                      <a:pt x="845" y="489"/>
                    </a:cubicBezTo>
                    <a:cubicBezTo>
                      <a:pt x="845" y="489"/>
                      <a:pt x="846" y="489"/>
                      <a:pt x="847" y="489"/>
                    </a:cubicBezTo>
                    <a:cubicBezTo>
                      <a:pt x="853" y="487"/>
                      <a:pt x="858" y="483"/>
                      <a:pt x="860" y="478"/>
                    </a:cubicBezTo>
                    <a:cubicBezTo>
                      <a:pt x="880" y="487"/>
                      <a:pt x="899" y="500"/>
                      <a:pt x="915" y="515"/>
                    </a:cubicBezTo>
                    <a:cubicBezTo>
                      <a:pt x="909" y="518"/>
                      <a:pt x="904" y="525"/>
                      <a:pt x="905" y="534"/>
                    </a:cubicBezTo>
                    <a:cubicBezTo>
                      <a:pt x="905" y="540"/>
                      <a:pt x="904" y="547"/>
                      <a:pt x="904" y="553"/>
                    </a:cubicBezTo>
                    <a:cubicBezTo>
                      <a:pt x="903" y="555"/>
                      <a:pt x="903" y="557"/>
                      <a:pt x="902" y="561"/>
                    </a:cubicBezTo>
                    <a:cubicBezTo>
                      <a:pt x="902" y="561"/>
                      <a:pt x="901" y="563"/>
                      <a:pt x="901" y="564"/>
                    </a:cubicBezTo>
                    <a:cubicBezTo>
                      <a:pt x="900" y="566"/>
                      <a:pt x="898" y="569"/>
                      <a:pt x="896" y="571"/>
                    </a:cubicBezTo>
                    <a:cubicBezTo>
                      <a:pt x="893" y="576"/>
                      <a:pt x="883" y="586"/>
                      <a:pt x="877" y="592"/>
                    </a:cubicBezTo>
                    <a:cubicBezTo>
                      <a:pt x="873" y="595"/>
                      <a:pt x="873" y="595"/>
                      <a:pt x="869" y="598"/>
                    </a:cubicBezTo>
                    <a:cubicBezTo>
                      <a:pt x="869" y="598"/>
                      <a:pt x="869" y="598"/>
                      <a:pt x="869" y="598"/>
                    </a:cubicBezTo>
                    <a:cubicBezTo>
                      <a:pt x="866" y="599"/>
                      <a:pt x="864" y="599"/>
                      <a:pt x="862" y="600"/>
                    </a:cubicBezTo>
                    <a:cubicBezTo>
                      <a:pt x="858" y="600"/>
                      <a:pt x="854" y="601"/>
                      <a:pt x="850" y="602"/>
                    </a:cubicBezTo>
                    <a:cubicBezTo>
                      <a:pt x="850" y="602"/>
                      <a:pt x="849" y="602"/>
                      <a:pt x="849" y="602"/>
                    </a:cubicBezTo>
                    <a:cubicBezTo>
                      <a:pt x="849" y="602"/>
                      <a:pt x="848" y="602"/>
                      <a:pt x="848" y="602"/>
                    </a:cubicBezTo>
                    <a:cubicBezTo>
                      <a:pt x="845" y="602"/>
                      <a:pt x="843" y="603"/>
                      <a:pt x="841" y="603"/>
                    </a:cubicBezTo>
                    <a:cubicBezTo>
                      <a:pt x="831" y="604"/>
                      <a:pt x="822" y="605"/>
                      <a:pt x="812" y="608"/>
                    </a:cubicBezTo>
                    <a:close/>
                    <a:moveTo>
                      <a:pt x="45" y="705"/>
                    </a:moveTo>
                    <a:cubicBezTo>
                      <a:pt x="45" y="705"/>
                      <a:pt x="45" y="705"/>
                      <a:pt x="45" y="705"/>
                    </a:cubicBezTo>
                    <a:close/>
                    <a:moveTo>
                      <a:pt x="492" y="605"/>
                    </a:moveTo>
                    <a:cubicBezTo>
                      <a:pt x="492" y="605"/>
                      <a:pt x="492" y="605"/>
                      <a:pt x="492" y="605"/>
                    </a:cubicBezTo>
                    <a:cubicBezTo>
                      <a:pt x="115" y="605"/>
                      <a:pt x="115" y="605"/>
                      <a:pt x="115" y="605"/>
                    </a:cubicBezTo>
                    <a:cubicBezTo>
                      <a:pt x="85" y="605"/>
                      <a:pt x="85" y="651"/>
                      <a:pt x="115" y="651"/>
                    </a:cubicBezTo>
                    <a:cubicBezTo>
                      <a:pt x="482" y="651"/>
                      <a:pt x="482" y="651"/>
                      <a:pt x="482" y="651"/>
                    </a:cubicBezTo>
                    <a:cubicBezTo>
                      <a:pt x="479" y="669"/>
                      <a:pt x="478" y="688"/>
                      <a:pt x="479" y="706"/>
                    </a:cubicBezTo>
                    <a:cubicBezTo>
                      <a:pt x="48" y="706"/>
                      <a:pt x="48" y="706"/>
                      <a:pt x="48" y="706"/>
                    </a:cubicBezTo>
                    <a:cubicBezTo>
                      <a:pt x="51" y="706"/>
                      <a:pt x="44" y="705"/>
                      <a:pt x="47" y="706"/>
                    </a:cubicBezTo>
                    <a:cubicBezTo>
                      <a:pt x="46" y="706"/>
                      <a:pt x="46" y="706"/>
                      <a:pt x="46" y="705"/>
                    </a:cubicBezTo>
                    <a:cubicBezTo>
                      <a:pt x="45" y="705"/>
                      <a:pt x="45" y="705"/>
                      <a:pt x="45" y="705"/>
                    </a:cubicBezTo>
                    <a:cubicBezTo>
                      <a:pt x="45" y="705"/>
                      <a:pt x="45" y="704"/>
                      <a:pt x="45" y="702"/>
                    </a:cubicBezTo>
                    <a:cubicBezTo>
                      <a:pt x="45" y="704"/>
                      <a:pt x="45" y="703"/>
                      <a:pt x="45" y="702"/>
                    </a:cubicBezTo>
                    <a:cubicBezTo>
                      <a:pt x="45" y="48"/>
                      <a:pt x="45" y="48"/>
                      <a:pt x="45" y="48"/>
                    </a:cubicBezTo>
                    <a:cubicBezTo>
                      <a:pt x="45" y="46"/>
                      <a:pt x="46" y="45"/>
                      <a:pt x="48" y="45"/>
                    </a:cubicBezTo>
                    <a:cubicBezTo>
                      <a:pt x="889" y="45"/>
                      <a:pt x="889" y="45"/>
                      <a:pt x="889" y="45"/>
                    </a:cubicBezTo>
                    <a:cubicBezTo>
                      <a:pt x="891" y="45"/>
                      <a:pt x="892" y="46"/>
                      <a:pt x="892" y="48"/>
                    </a:cubicBezTo>
                    <a:cubicBezTo>
                      <a:pt x="892" y="444"/>
                      <a:pt x="892" y="444"/>
                      <a:pt x="892" y="444"/>
                    </a:cubicBezTo>
                    <a:cubicBezTo>
                      <a:pt x="825" y="407"/>
                      <a:pt x="742" y="400"/>
                      <a:pt x="669" y="425"/>
                    </a:cubicBezTo>
                    <a:cubicBezTo>
                      <a:pt x="618" y="442"/>
                      <a:pt x="574" y="474"/>
                      <a:pt x="541" y="515"/>
                    </a:cubicBezTo>
                    <a:cubicBezTo>
                      <a:pt x="335" y="515"/>
                      <a:pt x="335" y="515"/>
                      <a:pt x="335" y="515"/>
                    </a:cubicBezTo>
                    <a:cubicBezTo>
                      <a:pt x="306" y="515"/>
                      <a:pt x="306" y="560"/>
                      <a:pt x="335" y="560"/>
                    </a:cubicBezTo>
                    <a:cubicBezTo>
                      <a:pt x="511" y="560"/>
                      <a:pt x="511" y="560"/>
                      <a:pt x="511" y="560"/>
                    </a:cubicBezTo>
                    <a:cubicBezTo>
                      <a:pt x="504" y="574"/>
                      <a:pt x="497" y="589"/>
                      <a:pt x="492" y="605"/>
                    </a:cubicBezTo>
                    <a:close/>
                    <a:moveTo>
                      <a:pt x="883" y="889"/>
                    </a:moveTo>
                    <a:cubicBezTo>
                      <a:pt x="848" y="911"/>
                      <a:pt x="809" y="922"/>
                      <a:pt x="769" y="924"/>
                    </a:cubicBezTo>
                    <a:cubicBezTo>
                      <a:pt x="728" y="926"/>
                      <a:pt x="688" y="917"/>
                      <a:pt x="652" y="899"/>
                    </a:cubicBezTo>
                    <a:cubicBezTo>
                      <a:pt x="617" y="881"/>
                      <a:pt x="587" y="854"/>
                      <a:pt x="565" y="822"/>
                    </a:cubicBezTo>
                    <a:cubicBezTo>
                      <a:pt x="542" y="789"/>
                      <a:pt x="528" y="750"/>
                      <a:pt x="525" y="711"/>
                    </a:cubicBezTo>
                    <a:cubicBezTo>
                      <a:pt x="522" y="670"/>
                      <a:pt x="529" y="628"/>
                      <a:pt x="545" y="592"/>
                    </a:cubicBezTo>
                    <a:cubicBezTo>
                      <a:pt x="550" y="583"/>
                      <a:pt x="555" y="574"/>
                      <a:pt x="560" y="566"/>
                    </a:cubicBezTo>
                    <a:cubicBezTo>
                      <a:pt x="565" y="557"/>
                      <a:pt x="571" y="548"/>
                      <a:pt x="576" y="542"/>
                    </a:cubicBezTo>
                    <a:cubicBezTo>
                      <a:pt x="583" y="535"/>
                      <a:pt x="589" y="528"/>
                      <a:pt x="597" y="521"/>
                    </a:cubicBezTo>
                    <a:cubicBezTo>
                      <a:pt x="604" y="514"/>
                      <a:pt x="612" y="507"/>
                      <a:pt x="618" y="502"/>
                    </a:cubicBezTo>
                    <a:cubicBezTo>
                      <a:pt x="671" y="463"/>
                      <a:pt x="734" y="449"/>
                      <a:pt x="796" y="459"/>
                    </a:cubicBezTo>
                    <a:cubicBezTo>
                      <a:pt x="786" y="463"/>
                      <a:pt x="776" y="467"/>
                      <a:pt x="767" y="472"/>
                    </a:cubicBezTo>
                    <a:cubicBezTo>
                      <a:pt x="751" y="480"/>
                      <a:pt x="738" y="490"/>
                      <a:pt x="727" y="504"/>
                    </a:cubicBezTo>
                    <a:cubicBezTo>
                      <a:pt x="716" y="520"/>
                      <a:pt x="716" y="547"/>
                      <a:pt x="731" y="560"/>
                    </a:cubicBezTo>
                    <a:cubicBezTo>
                      <a:pt x="739" y="567"/>
                      <a:pt x="749" y="569"/>
                      <a:pt x="759" y="569"/>
                    </a:cubicBezTo>
                    <a:cubicBezTo>
                      <a:pt x="761" y="569"/>
                      <a:pt x="764" y="569"/>
                      <a:pt x="766" y="569"/>
                    </a:cubicBezTo>
                    <a:cubicBezTo>
                      <a:pt x="766" y="569"/>
                      <a:pt x="767" y="569"/>
                      <a:pt x="768" y="570"/>
                    </a:cubicBezTo>
                    <a:cubicBezTo>
                      <a:pt x="768" y="570"/>
                      <a:pt x="769" y="571"/>
                      <a:pt x="770" y="572"/>
                    </a:cubicBezTo>
                    <a:cubicBezTo>
                      <a:pt x="770" y="572"/>
                      <a:pt x="770" y="574"/>
                      <a:pt x="771" y="575"/>
                    </a:cubicBezTo>
                    <a:cubicBezTo>
                      <a:pt x="771" y="576"/>
                      <a:pt x="771" y="579"/>
                      <a:pt x="771" y="580"/>
                    </a:cubicBezTo>
                    <a:cubicBezTo>
                      <a:pt x="771" y="580"/>
                      <a:pt x="771" y="581"/>
                      <a:pt x="771" y="581"/>
                    </a:cubicBezTo>
                    <a:cubicBezTo>
                      <a:pt x="771" y="582"/>
                      <a:pt x="771" y="582"/>
                      <a:pt x="771" y="583"/>
                    </a:cubicBezTo>
                    <a:cubicBezTo>
                      <a:pt x="771" y="583"/>
                      <a:pt x="769" y="587"/>
                      <a:pt x="770" y="587"/>
                    </a:cubicBezTo>
                    <a:cubicBezTo>
                      <a:pt x="769" y="588"/>
                      <a:pt x="768" y="589"/>
                      <a:pt x="767" y="591"/>
                    </a:cubicBezTo>
                    <a:cubicBezTo>
                      <a:pt x="768" y="589"/>
                      <a:pt x="767" y="591"/>
                      <a:pt x="765" y="592"/>
                    </a:cubicBezTo>
                    <a:cubicBezTo>
                      <a:pt x="766" y="591"/>
                      <a:pt x="759" y="595"/>
                      <a:pt x="763" y="593"/>
                    </a:cubicBezTo>
                    <a:cubicBezTo>
                      <a:pt x="762" y="594"/>
                      <a:pt x="762" y="594"/>
                      <a:pt x="761" y="594"/>
                    </a:cubicBezTo>
                    <a:cubicBezTo>
                      <a:pt x="761" y="594"/>
                      <a:pt x="760" y="594"/>
                      <a:pt x="759" y="594"/>
                    </a:cubicBezTo>
                    <a:cubicBezTo>
                      <a:pt x="756" y="594"/>
                      <a:pt x="753" y="594"/>
                      <a:pt x="750" y="594"/>
                    </a:cubicBezTo>
                    <a:cubicBezTo>
                      <a:pt x="747" y="594"/>
                      <a:pt x="744" y="593"/>
                      <a:pt x="740" y="592"/>
                    </a:cubicBezTo>
                    <a:cubicBezTo>
                      <a:pt x="741" y="592"/>
                      <a:pt x="736" y="590"/>
                      <a:pt x="736" y="590"/>
                    </a:cubicBezTo>
                    <a:cubicBezTo>
                      <a:pt x="734" y="589"/>
                      <a:pt x="732" y="588"/>
                      <a:pt x="730" y="587"/>
                    </a:cubicBezTo>
                    <a:cubicBezTo>
                      <a:pt x="726" y="584"/>
                      <a:pt x="722" y="581"/>
                      <a:pt x="717" y="578"/>
                    </a:cubicBezTo>
                    <a:cubicBezTo>
                      <a:pt x="697" y="565"/>
                      <a:pt x="668" y="572"/>
                      <a:pt x="649" y="581"/>
                    </a:cubicBezTo>
                    <a:cubicBezTo>
                      <a:pt x="628" y="591"/>
                      <a:pt x="615" y="606"/>
                      <a:pt x="606" y="626"/>
                    </a:cubicBezTo>
                    <a:cubicBezTo>
                      <a:pt x="597" y="649"/>
                      <a:pt x="594" y="672"/>
                      <a:pt x="598" y="696"/>
                    </a:cubicBezTo>
                    <a:cubicBezTo>
                      <a:pt x="602" y="722"/>
                      <a:pt x="620" y="742"/>
                      <a:pt x="647" y="743"/>
                    </a:cubicBezTo>
                    <a:cubicBezTo>
                      <a:pt x="656" y="744"/>
                      <a:pt x="665" y="741"/>
                      <a:pt x="674" y="739"/>
                    </a:cubicBezTo>
                    <a:cubicBezTo>
                      <a:pt x="675" y="738"/>
                      <a:pt x="676" y="738"/>
                      <a:pt x="676" y="738"/>
                    </a:cubicBezTo>
                    <a:cubicBezTo>
                      <a:pt x="679" y="742"/>
                      <a:pt x="681" y="745"/>
                      <a:pt x="683" y="749"/>
                    </a:cubicBezTo>
                    <a:cubicBezTo>
                      <a:pt x="684" y="750"/>
                      <a:pt x="684" y="750"/>
                      <a:pt x="684" y="750"/>
                    </a:cubicBezTo>
                    <a:cubicBezTo>
                      <a:pt x="684" y="750"/>
                      <a:pt x="684" y="751"/>
                      <a:pt x="684" y="752"/>
                    </a:cubicBezTo>
                    <a:cubicBezTo>
                      <a:pt x="686" y="755"/>
                      <a:pt x="687" y="759"/>
                      <a:pt x="688" y="762"/>
                    </a:cubicBezTo>
                    <a:cubicBezTo>
                      <a:pt x="691" y="767"/>
                      <a:pt x="695" y="771"/>
                      <a:pt x="700" y="775"/>
                    </a:cubicBezTo>
                    <a:cubicBezTo>
                      <a:pt x="700" y="775"/>
                      <a:pt x="701" y="776"/>
                      <a:pt x="701" y="776"/>
                    </a:cubicBezTo>
                    <a:cubicBezTo>
                      <a:pt x="701" y="777"/>
                      <a:pt x="700" y="778"/>
                      <a:pt x="700" y="779"/>
                    </a:cubicBezTo>
                    <a:cubicBezTo>
                      <a:pt x="697" y="784"/>
                      <a:pt x="695" y="790"/>
                      <a:pt x="694" y="796"/>
                    </a:cubicBezTo>
                    <a:cubicBezTo>
                      <a:pt x="690" y="812"/>
                      <a:pt x="696" y="824"/>
                      <a:pt x="702" y="838"/>
                    </a:cubicBezTo>
                    <a:cubicBezTo>
                      <a:pt x="711" y="861"/>
                      <a:pt x="727" y="882"/>
                      <a:pt x="755" y="880"/>
                    </a:cubicBezTo>
                    <a:cubicBezTo>
                      <a:pt x="784" y="877"/>
                      <a:pt x="808" y="862"/>
                      <a:pt x="817" y="835"/>
                    </a:cubicBezTo>
                    <a:cubicBezTo>
                      <a:pt x="818" y="830"/>
                      <a:pt x="819" y="826"/>
                      <a:pt x="820" y="822"/>
                    </a:cubicBezTo>
                    <a:cubicBezTo>
                      <a:pt x="820" y="820"/>
                      <a:pt x="820" y="819"/>
                      <a:pt x="821" y="817"/>
                    </a:cubicBezTo>
                    <a:cubicBezTo>
                      <a:pt x="827" y="814"/>
                      <a:pt x="834" y="812"/>
                      <a:pt x="840" y="808"/>
                    </a:cubicBezTo>
                    <a:cubicBezTo>
                      <a:pt x="850" y="801"/>
                      <a:pt x="857" y="790"/>
                      <a:pt x="856" y="777"/>
                    </a:cubicBezTo>
                    <a:cubicBezTo>
                      <a:pt x="855" y="770"/>
                      <a:pt x="853" y="764"/>
                      <a:pt x="849" y="758"/>
                    </a:cubicBezTo>
                    <a:cubicBezTo>
                      <a:pt x="849" y="757"/>
                      <a:pt x="850" y="756"/>
                      <a:pt x="851" y="756"/>
                    </a:cubicBezTo>
                    <a:cubicBezTo>
                      <a:pt x="858" y="749"/>
                      <a:pt x="864" y="743"/>
                      <a:pt x="871" y="736"/>
                    </a:cubicBezTo>
                    <a:cubicBezTo>
                      <a:pt x="887" y="718"/>
                      <a:pt x="896" y="700"/>
                      <a:pt x="886" y="676"/>
                    </a:cubicBezTo>
                    <a:cubicBezTo>
                      <a:pt x="881" y="665"/>
                      <a:pt x="867" y="660"/>
                      <a:pt x="856" y="659"/>
                    </a:cubicBezTo>
                    <a:cubicBezTo>
                      <a:pt x="853" y="659"/>
                      <a:pt x="850" y="659"/>
                      <a:pt x="847" y="659"/>
                    </a:cubicBezTo>
                    <a:cubicBezTo>
                      <a:pt x="846" y="655"/>
                      <a:pt x="845" y="651"/>
                      <a:pt x="843" y="648"/>
                    </a:cubicBezTo>
                    <a:cubicBezTo>
                      <a:pt x="850" y="647"/>
                      <a:pt x="856" y="646"/>
                      <a:pt x="862" y="645"/>
                    </a:cubicBezTo>
                    <a:cubicBezTo>
                      <a:pt x="869" y="644"/>
                      <a:pt x="877" y="643"/>
                      <a:pt x="884" y="640"/>
                    </a:cubicBezTo>
                    <a:cubicBezTo>
                      <a:pt x="895" y="636"/>
                      <a:pt x="904" y="628"/>
                      <a:pt x="912" y="620"/>
                    </a:cubicBezTo>
                    <a:cubicBezTo>
                      <a:pt x="925" y="608"/>
                      <a:pt x="939" y="593"/>
                      <a:pt x="945" y="577"/>
                    </a:cubicBezTo>
                    <a:cubicBezTo>
                      <a:pt x="947" y="570"/>
                      <a:pt x="949" y="562"/>
                      <a:pt x="949" y="554"/>
                    </a:cubicBezTo>
                    <a:cubicBezTo>
                      <a:pt x="970" y="583"/>
                      <a:pt x="984" y="616"/>
                      <a:pt x="990" y="652"/>
                    </a:cubicBezTo>
                    <a:cubicBezTo>
                      <a:pt x="992" y="663"/>
                      <a:pt x="993" y="676"/>
                      <a:pt x="993" y="690"/>
                    </a:cubicBezTo>
                    <a:cubicBezTo>
                      <a:pt x="993" y="771"/>
                      <a:pt x="951" y="846"/>
                      <a:pt x="883" y="889"/>
                    </a:cubicBezTo>
                    <a:close/>
                    <a:moveTo>
                      <a:pt x="765" y="530"/>
                    </a:moveTo>
                    <a:cubicBezTo>
                      <a:pt x="765" y="530"/>
                      <a:pt x="765" y="530"/>
                      <a:pt x="765" y="530"/>
                    </a:cubicBezTo>
                    <a:cubicBezTo>
                      <a:pt x="765" y="530"/>
                      <a:pt x="765" y="530"/>
                      <a:pt x="765" y="530"/>
                    </a:cubicBezTo>
                    <a:cubicBezTo>
                      <a:pt x="765" y="530"/>
                      <a:pt x="765" y="530"/>
                      <a:pt x="765" y="530"/>
                    </a:cubicBezTo>
                    <a:close/>
                    <a:moveTo>
                      <a:pt x="757" y="524"/>
                    </a:moveTo>
                    <a:cubicBezTo>
                      <a:pt x="755" y="523"/>
                      <a:pt x="753" y="523"/>
                      <a:pt x="757" y="524"/>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2" name="Google Shape;242;p20"/>
              <p:cNvSpPr/>
              <p:nvPr/>
            </p:nvSpPr>
            <p:spPr>
              <a:xfrm>
                <a:off x="14520863" y="6902451"/>
                <a:ext cx="365125" cy="417513"/>
              </a:xfrm>
              <a:custGeom>
                <a:avLst/>
                <a:gdLst/>
                <a:ahLst/>
                <a:cxnLst/>
                <a:rect l="l" t="t" r="r" b="b"/>
                <a:pathLst>
                  <a:path w="147" h="169" extrusionOk="0">
                    <a:moveTo>
                      <a:pt x="23" y="169"/>
                    </a:moveTo>
                    <a:cubicBezTo>
                      <a:pt x="118" y="169"/>
                      <a:pt x="118" y="169"/>
                      <a:pt x="118" y="169"/>
                    </a:cubicBezTo>
                    <a:cubicBezTo>
                      <a:pt x="147" y="169"/>
                      <a:pt x="147" y="124"/>
                      <a:pt x="118" y="124"/>
                    </a:cubicBezTo>
                    <a:cubicBezTo>
                      <a:pt x="46" y="124"/>
                      <a:pt x="46" y="124"/>
                      <a:pt x="46" y="124"/>
                    </a:cubicBezTo>
                    <a:cubicBezTo>
                      <a:pt x="46" y="107"/>
                      <a:pt x="46" y="107"/>
                      <a:pt x="46" y="107"/>
                    </a:cubicBezTo>
                    <a:cubicBezTo>
                      <a:pt x="110" y="107"/>
                      <a:pt x="110" y="107"/>
                      <a:pt x="110" y="107"/>
                    </a:cubicBezTo>
                    <a:cubicBezTo>
                      <a:pt x="139" y="107"/>
                      <a:pt x="139" y="62"/>
                      <a:pt x="110" y="62"/>
                    </a:cubicBezTo>
                    <a:cubicBezTo>
                      <a:pt x="46" y="62"/>
                      <a:pt x="46" y="62"/>
                      <a:pt x="46" y="62"/>
                    </a:cubicBezTo>
                    <a:cubicBezTo>
                      <a:pt x="46" y="45"/>
                      <a:pt x="46" y="45"/>
                      <a:pt x="46" y="45"/>
                    </a:cubicBezTo>
                    <a:cubicBezTo>
                      <a:pt x="118" y="45"/>
                      <a:pt x="118" y="45"/>
                      <a:pt x="118" y="45"/>
                    </a:cubicBezTo>
                    <a:cubicBezTo>
                      <a:pt x="147" y="45"/>
                      <a:pt x="147" y="0"/>
                      <a:pt x="118" y="0"/>
                    </a:cubicBezTo>
                    <a:cubicBezTo>
                      <a:pt x="23" y="0"/>
                      <a:pt x="23" y="0"/>
                      <a:pt x="23" y="0"/>
                    </a:cubicBezTo>
                    <a:cubicBezTo>
                      <a:pt x="11" y="0"/>
                      <a:pt x="0" y="10"/>
                      <a:pt x="0" y="23"/>
                    </a:cubicBezTo>
                    <a:cubicBezTo>
                      <a:pt x="0" y="147"/>
                      <a:pt x="0" y="147"/>
                      <a:pt x="0" y="147"/>
                    </a:cubicBezTo>
                    <a:cubicBezTo>
                      <a:pt x="0" y="159"/>
                      <a:pt x="11" y="169"/>
                      <a:pt x="23" y="169"/>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3" name="Google Shape;243;p20"/>
              <p:cNvSpPr/>
              <p:nvPr/>
            </p:nvSpPr>
            <p:spPr>
              <a:xfrm>
                <a:off x="14895513" y="6905626"/>
                <a:ext cx="619125" cy="434975"/>
              </a:xfrm>
              <a:custGeom>
                <a:avLst/>
                <a:gdLst/>
                <a:ahLst/>
                <a:cxnLst/>
                <a:rect l="l" t="t" r="r" b="b"/>
                <a:pathLst>
                  <a:path w="250" h="176" extrusionOk="0">
                    <a:moveTo>
                      <a:pt x="47" y="152"/>
                    </a:moveTo>
                    <a:cubicBezTo>
                      <a:pt x="50" y="159"/>
                      <a:pt x="55" y="165"/>
                      <a:pt x="63" y="168"/>
                    </a:cubicBezTo>
                    <a:cubicBezTo>
                      <a:pt x="72" y="170"/>
                      <a:pt x="84" y="166"/>
                      <a:pt x="88" y="157"/>
                    </a:cubicBezTo>
                    <a:cubicBezTo>
                      <a:pt x="100" y="131"/>
                      <a:pt x="111" y="106"/>
                      <a:pt x="122" y="80"/>
                    </a:cubicBezTo>
                    <a:cubicBezTo>
                      <a:pt x="136" y="106"/>
                      <a:pt x="149" y="131"/>
                      <a:pt x="162" y="157"/>
                    </a:cubicBezTo>
                    <a:cubicBezTo>
                      <a:pt x="172" y="176"/>
                      <a:pt x="197" y="169"/>
                      <a:pt x="204" y="152"/>
                    </a:cubicBezTo>
                    <a:cubicBezTo>
                      <a:pt x="246" y="33"/>
                      <a:pt x="246" y="33"/>
                      <a:pt x="246" y="33"/>
                    </a:cubicBezTo>
                    <a:cubicBezTo>
                      <a:pt x="250" y="22"/>
                      <a:pt x="241" y="9"/>
                      <a:pt x="230" y="5"/>
                    </a:cubicBezTo>
                    <a:cubicBezTo>
                      <a:pt x="217" y="2"/>
                      <a:pt x="206" y="10"/>
                      <a:pt x="202" y="21"/>
                    </a:cubicBezTo>
                    <a:cubicBezTo>
                      <a:pt x="194" y="44"/>
                      <a:pt x="186" y="66"/>
                      <a:pt x="178" y="89"/>
                    </a:cubicBezTo>
                    <a:cubicBezTo>
                      <a:pt x="166" y="65"/>
                      <a:pt x="153" y="40"/>
                      <a:pt x="141" y="16"/>
                    </a:cubicBezTo>
                    <a:cubicBezTo>
                      <a:pt x="133" y="2"/>
                      <a:pt x="108" y="0"/>
                      <a:pt x="101" y="16"/>
                    </a:cubicBezTo>
                    <a:cubicBezTo>
                      <a:pt x="91" y="39"/>
                      <a:pt x="81" y="62"/>
                      <a:pt x="71" y="85"/>
                    </a:cubicBezTo>
                    <a:cubicBezTo>
                      <a:pt x="63" y="64"/>
                      <a:pt x="56" y="42"/>
                      <a:pt x="48" y="21"/>
                    </a:cubicBezTo>
                    <a:cubicBezTo>
                      <a:pt x="44" y="10"/>
                      <a:pt x="33" y="2"/>
                      <a:pt x="20" y="5"/>
                    </a:cubicBezTo>
                    <a:cubicBezTo>
                      <a:pt x="9" y="9"/>
                      <a:pt x="0" y="22"/>
                      <a:pt x="4" y="33"/>
                    </a:cubicBezTo>
                    <a:lnTo>
                      <a:pt x="47" y="15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grpSp>
        <p:grpSp>
          <p:nvGrpSpPr>
            <p:cNvPr id="244" name="Google Shape;244;p20"/>
            <p:cNvGrpSpPr/>
            <p:nvPr/>
          </p:nvGrpSpPr>
          <p:grpSpPr>
            <a:xfrm>
              <a:off x="7312540" y="2376198"/>
              <a:ext cx="728533" cy="505823"/>
              <a:chOff x="11949113" y="6892925"/>
              <a:chExt cx="2590801" cy="1557338"/>
            </a:xfrm>
          </p:grpSpPr>
          <p:sp>
            <p:nvSpPr>
              <p:cNvPr id="245" name="Google Shape;245;p20"/>
              <p:cNvSpPr/>
              <p:nvPr/>
            </p:nvSpPr>
            <p:spPr>
              <a:xfrm>
                <a:off x="12223751" y="7513638"/>
                <a:ext cx="352425" cy="215900"/>
              </a:xfrm>
              <a:custGeom>
                <a:avLst/>
                <a:gdLst/>
                <a:ahLst/>
                <a:cxnLst/>
                <a:rect l="l" t="t" r="r" b="b"/>
                <a:pathLst>
                  <a:path w="142" h="87" extrusionOk="0">
                    <a:moveTo>
                      <a:pt x="113" y="0"/>
                    </a:moveTo>
                    <a:cubicBezTo>
                      <a:pt x="73" y="0"/>
                      <a:pt x="35" y="16"/>
                      <a:pt x="9" y="46"/>
                    </a:cubicBezTo>
                    <a:cubicBezTo>
                      <a:pt x="1" y="55"/>
                      <a:pt x="0" y="69"/>
                      <a:pt x="9" y="78"/>
                    </a:cubicBezTo>
                    <a:cubicBezTo>
                      <a:pt x="17" y="86"/>
                      <a:pt x="33" y="87"/>
                      <a:pt x="41" y="78"/>
                    </a:cubicBezTo>
                    <a:cubicBezTo>
                      <a:pt x="60" y="57"/>
                      <a:pt x="84" y="46"/>
                      <a:pt x="113" y="46"/>
                    </a:cubicBezTo>
                    <a:cubicBezTo>
                      <a:pt x="142" y="45"/>
                      <a:pt x="142" y="0"/>
                      <a:pt x="113"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6" name="Google Shape;246;p20"/>
              <p:cNvSpPr/>
              <p:nvPr/>
            </p:nvSpPr>
            <p:spPr>
              <a:xfrm>
                <a:off x="12784138" y="7092950"/>
                <a:ext cx="385763" cy="358775"/>
              </a:xfrm>
              <a:custGeom>
                <a:avLst/>
                <a:gdLst/>
                <a:ahLst/>
                <a:cxnLst/>
                <a:rect l="l" t="t" r="r" b="b"/>
                <a:pathLst>
                  <a:path w="156" h="145" extrusionOk="0">
                    <a:moveTo>
                      <a:pt x="127" y="1"/>
                    </a:moveTo>
                    <a:cubicBezTo>
                      <a:pt x="58" y="1"/>
                      <a:pt x="6" y="55"/>
                      <a:pt x="1" y="122"/>
                    </a:cubicBezTo>
                    <a:cubicBezTo>
                      <a:pt x="0" y="135"/>
                      <a:pt x="12" y="145"/>
                      <a:pt x="24" y="145"/>
                    </a:cubicBezTo>
                    <a:cubicBezTo>
                      <a:pt x="37" y="145"/>
                      <a:pt x="46" y="135"/>
                      <a:pt x="47" y="122"/>
                    </a:cubicBezTo>
                    <a:cubicBezTo>
                      <a:pt x="50" y="80"/>
                      <a:pt x="84" y="47"/>
                      <a:pt x="127" y="46"/>
                    </a:cubicBezTo>
                    <a:cubicBezTo>
                      <a:pt x="156" y="46"/>
                      <a:pt x="156" y="0"/>
                      <a:pt x="127"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7" name="Google Shape;247;p20"/>
              <p:cNvSpPr/>
              <p:nvPr/>
            </p:nvSpPr>
            <p:spPr>
              <a:xfrm>
                <a:off x="13185777" y="7097713"/>
                <a:ext cx="133350" cy="122238"/>
              </a:xfrm>
              <a:custGeom>
                <a:avLst/>
                <a:gdLst/>
                <a:ahLst/>
                <a:cxnLst/>
                <a:rect l="l" t="t" r="r" b="b"/>
                <a:pathLst>
                  <a:path w="54" h="49" extrusionOk="0">
                    <a:moveTo>
                      <a:pt x="8" y="39"/>
                    </a:moveTo>
                    <a:cubicBezTo>
                      <a:pt x="11" y="42"/>
                      <a:pt x="14" y="44"/>
                      <a:pt x="18" y="45"/>
                    </a:cubicBezTo>
                    <a:cubicBezTo>
                      <a:pt x="20" y="46"/>
                      <a:pt x="22" y="47"/>
                      <a:pt x="25" y="48"/>
                    </a:cubicBezTo>
                    <a:cubicBezTo>
                      <a:pt x="27" y="48"/>
                      <a:pt x="29" y="48"/>
                      <a:pt x="31" y="49"/>
                    </a:cubicBezTo>
                    <a:cubicBezTo>
                      <a:pt x="35" y="49"/>
                      <a:pt x="39" y="48"/>
                      <a:pt x="42" y="46"/>
                    </a:cubicBezTo>
                    <a:cubicBezTo>
                      <a:pt x="47" y="43"/>
                      <a:pt x="51" y="38"/>
                      <a:pt x="53" y="32"/>
                    </a:cubicBezTo>
                    <a:cubicBezTo>
                      <a:pt x="54" y="26"/>
                      <a:pt x="53" y="20"/>
                      <a:pt x="50" y="14"/>
                    </a:cubicBezTo>
                    <a:cubicBezTo>
                      <a:pt x="47" y="10"/>
                      <a:pt x="47" y="10"/>
                      <a:pt x="47" y="10"/>
                    </a:cubicBezTo>
                    <a:cubicBezTo>
                      <a:pt x="44" y="7"/>
                      <a:pt x="41" y="5"/>
                      <a:pt x="37" y="4"/>
                    </a:cubicBezTo>
                    <a:cubicBezTo>
                      <a:pt x="35" y="3"/>
                      <a:pt x="32" y="2"/>
                      <a:pt x="30" y="1"/>
                    </a:cubicBezTo>
                    <a:cubicBezTo>
                      <a:pt x="28" y="1"/>
                      <a:pt x="26" y="1"/>
                      <a:pt x="24" y="0"/>
                    </a:cubicBezTo>
                    <a:cubicBezTo>
                      <a:pt x="20" y="0"/>
                      <a:pt x="16" y="2"/>
                      <a:pt x="13" y="4"/>
                    </a:cubicBezTo>
                    <a:cubicBezTo>
                      <a:pt x="7" y="7"/>
                      <a:pt x="4" y="12"/>
                      <a:pt x="2" y="17"/>
                    </a:cubicBezTo>
                    <a:cubicBezTo>
                      <a:pt x="0" y="23"/>
                      <a:pt x="1" y="30"/>
                      <a:pt x="4" y="35"/>
                    </a:cubicBezTo>
                    <a:lnTo>
                      <a:pt x="8" y="3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8" name="Google Shape;248;p20"/>
              <p:cNvSpPr/>
              <p:nvPr/>
            </p:nvSpPr>
            <p:spPr>
              <a:xfrm>
                <a:off x="13001626" y="7427913"/>
                <a:ext cx="741363" cy="784225"/>
              </a:xfrm>
              <a:custGeom>
                <a:avLst/>
                <a:gdLst/>
                <a:ahLst/>
                <a:cxnLst/>
                <a:rect l="l" t="t" r="r" b="b"/>
                <a:pathLst>
                  <a:path w="299" h="317" extrusionOk="0">
                    <a:moveTo>
                      <a:pt x="265" y="117"/>
                    </a:moveTo>
                    <a:cubicBezTo>
                      <a:pt x="239" y="102"/>
                      <a:pt x="113" y="34"/>
                      <a:pt x="61" y="6"/>
                    </a:cubicBezTo>
                    <a:cubicBezTo>
                      <a:pt x="58" y="5"/>
                      <a:pt x="58" y="5"/>
                      <a:pt x="58" y="5"/>
                    </a:cubicBezTo>
                    <a:cubicBezTo>
                      <a:pt x="52" y="2"/>
                      <a:pt x="46" y="0"/>
                      <a:pt x="40" y="0"/>
                    </a:cubicBezTo>
                    <a:cubicBezTo>
                      <a:pt x="14" y="0"/>
                      <a:pt x="1" y="25"/>
                      <a:pt x="1" y="49"/>
                    </a:cubicBezTo>
                    <a:cubicBezTo>
                      <a:pt x="1" y="265"/>
                      <a:pt x="1" y="265"/>
                      <a:pt x="1" y="265"/>
                    </a:cubicBezTo>
                    <a:cubicBezTo>
                      <a:pt x="1" y="266"/>
                      <a:pt x="1" y="267"/>
                      <a:pt x="1" y="268"/>
                    </a:cubicBezTo>
                    <a:cubicBezTo>
                      <a:pt x="0" y="279"/>
                      <a:pt x="0" y="296"/>
                      <a:pt x="12" y="307"/>
                    </a:cubicBezTo>
                    <a:cubicBezTo>
                      <a:pt x="18" y="313"/>
                      <a:pt x="26" y="317"/>
                      <a:pt x="34" y="317"/>
                    </a:cubicBezTo>
                    <a:cubicBezTo>
                      <a:pt x="42" y="317"/>
                      <a:pt x="50" y="314"/>
                      <a:pt x="58" y="310"/>
                    </a:cubicBezTo>
                    <a:cubicBezTo>
                      <a:pt x="78" y="299"/>
                      <a:pt x="165" y="251"/>
                      <a:pt x="223" y="220"/>
                    </a:cubicBezTo>
                    <a:cubicBezTo>
                      <a:pt x="242" y="209"/>
                      <a:pt x="258" y="200"/>
                      <a:pt x="266" y="196"/>
                    </a:cubicBezTo>
                    <a:cubicBezTo>
                      <a:pt x="279" y="189"/>
                      <a:pt x="299" y="178"/>
                      <a:pt x="299" y="157"/>
                    </a:cubicBezTo>
                    <a:cubicBezTo>
                      <a:pt x="299" y="137"/>
                      <a:pt x="280" y="125"/>
                      <a:pt x="265" y="117"/>
                    </a:cubicBezTo>
                    <a:close/>
                    <a:moveTo>
                      <a:pt x="201" y="180"/>
                    </a:moveTo>
                    <a:cubicBezTo>
                      <a:pt x="150" y="207"/>
                      <a:pt x="76" y="248"/>
                      <a:pt x="46" y="264"/>
                    </a:cubicBezTo>
                    <a:cubicBezTo>
                      <a:pt x="46" y="50"/>
                      <a:pt x="46" y="50"/>
                      <a:pt x="46" y="50"/>
                    </a:cubicBezTo>
                    <a:cubicBezTo>
                      <a:pt x="102" y="80"/>
                      <a:pt x="218" y="143"/>
                      <a:pt x="242" y="157"/>
                    </a:cubicBezTo>
                    <a:cubicBezTo>
                      <a:pt x="242" y="157"/>
                      <a:pt x="243" y="157"/>
                      <a:pt x="243" y="157"/>
                    </a:cubicBezTo>
                    <a:cubicBezTo>
                      <a:pt x="235" y="161"/>
                      <a:pt x="220" y="169"/>
                      <a:pt x="201" y="18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9" name="Google Shape;249;p20"/>
              <p:cNvSpPr/>
              <p:nvPr/>
            </p:nvSpPr>
            <p:spPr>
              <a:xfrm>
                <a:off x="11949113" y="6892925"/>
                <a:ext cx="2590801" cy="1557338"/>
              </a:xfrm>
              <a:custGeom>
                <a:avLst/>
                <a:gdLst/>
                <a:ahLst/>
                <a:cxnLst/>
                <a:rect l="l" t="t" r="r" b="b"/>
                <a:pathLst>
                  <a:path w="1046" h="629" extrusionOk="0">
                    <a:moveTo>
                      <a:pt x="881" y="190"/>
                    </a:moveTo>
                    <a:cubicBezTo>
                      <a:pt x="876" y="155"/>
                      <a:pt x="860" y="124"/>
                      <a:pt x="834" y="99"/>
                    </a:cubicBezTo>
                    <a:cubicBezTo>
                      <a:pt x="805" y="70"/>
                      <a:pt x="766" y="55"/>
                      <a:pt x="724" y="55"/>
                    </a:cubicBezTo>
                    <a:cubicBezTo>
                      <a:pt x="697" y="55"/>
                      <a:pt x="671" y="62"/>
                      <a:pt x="647" y="75"/>
                    </a:cubicBezTo>
                    <a:cubicBezTo>
                      <a:pt x="604" y="27"/>
                      <a:pt x="544" y="0"/>
                      <a:pt x="479" y="0"/>
                    </a:cubicBezTo>
                    <a:cubicBezTo>
                      <a:pt x="422" y="0"/>
                      <a:pt x="368" y="21"/>
                      <a:pt x="326" y="60"/>
                    </a:cubicBezTo>
                    <a:cubicBezTo>
                      <a:pt x="291" y="93"/>
                      <a:pt x="267" y="136"/>
                      <a:pt x="259" y="183"/>
                    </a:cubicBezTo>
                    <a:cubicBezTo>
                      <a:pt x="247" y="181"/>
                      <a:pt x="236" y="180"/>
                      <a:pt x="224" y="180"/>
                    </a:cubicBezTo>
                    <a:cubicBezTo>
                      <a:pt x="101" y="180"/>
                      <a:pt x="0" y="281"/>
                      <a:pt x="0" y="405"/>
                    </a:cubicBezTo>
                    <a:cubicBezTo>
                      <a:pt x="0" y="528"/>
                      <a:pt x="101" y="629"/>
                      <a:pt x="224" y="629"/>
                    </a:cubicBezTo>
                    <a:cubicBezTo>
                      <a:pt x="821" y="629"/>
                      <a:pt x="821" y="629"/>
                      <a:pt x="821" y="629"/>
                    </a:cubicBezTo>
                    <a:cubicBezTo>
                      <a:pt x="881" y="629"/>
                      <a:pt x="938" y="606"/>
                      <a:pt x="980" y="564"/>
                    </a:cubicBezTo>
                    <a:cubicBezTo>
                      <a:pt x="1023" y="522"/>
                      <a:pt x="1046" y="466"/>
                      <a:pt x="1046" y="406"/>
                    </a:cubicBezTo>
                    <a:cubicBezTo>
                      <a:pt x="1046" y="305"/>
                      <a:pt x="978" y="216"/>
                      <a:pt x="881" y="190"/>
                    </a:cubicBezTo>
                    <a:close/>
                    <a:moveTo>
                      <a:pt x="821" y="583"/>
                    </a:moveTo>
                    <a:cubicBezTo>
                      <a:pt x="224" y="583"/>
                      <a:pt x="224" y="583"/>
                      <a:pt x="224" y="583"/>
                    </a:cubicBezTo>
                    <a:cubicBezTo>
                      <a:pt x="126" y="583"/>
                      <a:pt x="46" y="503"/>
                      <a:pt x="46" y="405"/>
                    </a:cubicBezTo>
                    <a:cubicBezTo>
                      <a:pt x="46" y="306"/>
                      <a:pt x="126" y="226"/>
                      <a:pt x="224" y="226"/>
                    </a:cubicBezTo>
                    <a:cubicBezTo>
                      <a:pt x="241" y="226"/>
                      <a:pt x="257" y="228"/>
                      <a:pt x="272" y="232"/>
                    </a:cubicBezTo>
                    <a:cubicBezTo>
                      <a:pt x="299" y="239"/>
                      <a:pt x="299" y="239"/>
                      <a:pt x="299" y="239"/>
                    </a:cubicBezTo>
                    <a:cubicBezTo>
                      <a:pt x="301" y="212"/>
                      <a:pt x="301" y="212"/>
                      <a:pt x="301" y="212"/>
                    </a:cubicBezTo>
                    <a:cubicBezTo>
                      <a:pt x="307" y="118"/>
                      <a:pt x="386" y="45"/>
                      <a:pt x="479" y="45"/>
                    </a:cubicBezTo>
                    <a:cubicBezTo>
                      <a:pt x="536" y="45"/>
                      <a:pt x="588" y="71"/>
                      <a:pt x="623" y="117"/>
                    </a:cubicBezTo>
                    <a:cubicBezTo>
                      <a:pt x="626" y="121"/>
                      <a:pt x="626" y="121"/>
                      <a:pt x="626" y="121"/>
                    </a:cubicBezTo>
                    <a:cubicBezTo>
                      <a:pt x="646" y="131"/>
                      <a:pt x="646" y="131"/>
                      <a:pt x="646" y="131"/>
                    </a:cubicBezTo>
                    <a:cubicBezTo>
                      <a:pt x="657" y="123"/>
                      <a:pt x="657" y="123"/>
                      <a:pt x="657" y="123"/>
                    </a:cubicBezTo>
                    <a:cubicBezTo>
                      <a:pt x="677" y="108"/>
                      <a:pt x="700" y="100"/>
                      <a:pt x="724" y="100"/>
                    </a:cubicBezTo>
                    <a:cubicBezTo>
                      <a:pt x="785" y="100"/>
                      <a:pt x="835" y="148"/>
                      <a:pt x="837" y="209"/>
                    </a:cubicBezTo>
                    <a:cubicBezTo>
                      <a:pt x="838" y="227"/>
                      <a:pt x="838" y="227"/>
                      <a:pt x="838" y="227"/>
                    </a:cubicBezTo>
                    <a:cubicBezTo>
                      <a:pt x="856" y="230"/>
                      <a:pt x="856" y="230"/>
                      <a:pt x="856" y="230"/>
                    </a:cubicBezTo>
                    <a:cubicBezTo>
                      <a:pt x="939" y="247"/>
                      <a:pt x="1000" y="321"/>
                      <a:pt x="1000" y="406"/>
                    </a:cubicBezTo>
                    <a:cubicBezTo>
                      <a:pt x="1000" y="504"/>
                      <a:pt x="920" y="583"/>
                      <a:pt x="821" y="58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50" name="Google Shape;250;p20"/>
              <p:cNvSpPr/>
              <p:nvPr/>
            </p:nvSpPr>
            <p:spPr>
              <a:xfrm>
                <a:off x="13576302" y="7186613"/>
                <a:ext cx="290513" cy="173038"/>
              </a:xfrm>
              <a:custGeom>
                <a:avLst/>
                <a:gdLst/>
                <a:ahLst/>
                <a:cxnLst/>
                <a:rect l="l" t="t" r="r" b="b"/>
                <a:pathLst>
                  <a:path w="117" h="70" extrusionOk="0">
                    <a:moveTo>
                      <a:pt x="89" y="8"/>
                    </a:moveTo>
                    <a:cubicBezTo>
                      <a:pt x="59" y="0"/>
                      <a:pt x="32" y="10"/>
                      <a:pt x="10" y="29"/>
                    </a:cubicBezTo>
                    <a:cubicBezTo>
                      <a:pt x="0" y="36"/>
                      <a:pt x="1" y="53"/>
                      <a:pt x="10" y="61"/>
                    </a:cubicBezTo>
                    <a:cubicBezTo>
                      <a:pt x="19" y="70"/>
                      <a:pt x="32" y="69"/>
                      <a:pt x="42" y="61"/>
                    </a:cubicBezTo>
                    <a:cubicBezTo>
                      <a:pt x="52" y="52"/>
                      <a:pt x="64" y="49"/>
                      <a:pt x="76" y="52"/>
                    </a:cubicBezTo>
                    <a:cubicBezTo>
                      <a:pt x="105" y="60"/>
                      <a:pt x="117" y="16"/>
                      <a:pt x="89" y="8"/>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grpSp>
      </p:grpSp>
      <p:grpSp>
        <p:nvGrpSpPr>
          <p:cNvPr id="251" name="Google Shape;251;p20"/>
          <p:cNvGrpSpPr/>
          <p:nvPr/>
        </p:nvGrpSpPr>
        <p:grpSpPr>
          <a:xfrm>
            <a:off x="4145211" y="3374803"/>
            <a:ext cx="1193180" cy="561314"/>
            <a:chOff x="4032897" y="3563064"/>
            <a:chExt cx="1164532" cy="505825"/>
          </a:xfrm>
        </p:grpSpPr>
        <p:sp>
          <p:nvSpPr>
            <p:cNvPr id="252" name="Google Shape;252;p20"/>
            <p:cNvSpPr/>
            <p:nvPr/>
          </p:nvSpPr>
          <p:spPr>
            <a:xfrm>
              <a:off x="4032897" y="3563064"/>
              <a:ext cx="489500" cy="505825"/>
            </a:xfrm>
            <a:custGeom>
              <a:avLst/>
              <a:gdLst/>
              <a:ahLst/>
              <a:cxnLst/>
              <a:rect l="l" t="t" r="r" b="b"/>
              <a:pathLst>
                <a:path w="29" h="29" extrusionOk="0">
                  <a:moveTo>
                    <a:pt x="14" y="27"/>
                  </a:moveTo>
                  <a:cubicBezTo>
                    <a:pt x="17" y="27"/>
                    <a:pt x="19" y="26"/>
                    <a:pt x="21" y="25"/>
                  </a:cubicBezTo>
                  <a:cubicBezTo>
                    <a:pt x="21" y="25"/>
                    <a:pt x="20" y="25"/>
                    <a:pt x="19" y="24"/>
                  </a:cubicBezTo>
                  <a:cubicBezTo>
                    <a:pt x="19" y="24"/>
                    <a:pt x="19" y="24"/>
                    <a:pt x="19" y="24"/>
                  </a:cubicBezTo>
                  <a:cubicBezTo>
                    <a:pt x="19" y="24"/>
                    <a:pt x="19" y="24"/>
                    <a:pt x="18" y="24"/>
                  </a:cubicBezTo>
                  <a:cubicBezTo>
                    <a:pt x="18" y="24"/>
                    <a:pt x="19" y="24"/>
                    <a:pt x="19" y="23"/>
                  </a:cubicBezTo>
                  <a:cubicBezTo>
                    <a:pt x="19" y="23"/>
                    <a:pt x="19" y="23"/>
                    <a:pt x="20" y="23"/>
                  </a:cubicBezTo>
                  <a:cubicBezTo>
                    <a:pt x="20" y="23"/>
                    <a:pt x="20" y="23"/>
                    <a:pt x="20" y="23"/>
                  </a:cubicBezTo>
                  <a:cubicBezTo>
                    <a:pt x="20" y="24"/>
                    <a:pt x="21" y="24"/>
                    <a:pt x="22" y="24"/>
                  </a:cubicBezTo>
                  <a:cubicBezTo>
                    <a:pt x="23" y="24"/>
                    <a:pt x="23" y="23"/>
                    <a:pt x="23" y="23"/>
                  </a:cubicBezTo>
                  <a:cubicBezTo>
                    <a:pt x="24" y="22"/>
                    <a:pt x="25" y="21"/>
                    <a:pt x="25" y="20"/>
                  </a:cubicBezTo>
                  <a:cubicBezTo>
                    <a:pt x="25" y="19"/>
                    <a:pt x="24" y="18"/>
                    <a:pt x="24" y="17"/>
                  </a:cubicBezTo>
                  <a:cubicBezTo>
                    <a:pt x="23" y="17"/>
                    <a:pt x="21" y="18"/>
                    <a:pt x="20" y="18"/>
                  </a:cubicBezTo>
                  <a:cubicBezTo>
                    <a:pt x="20" y="19"/>
                    <a:pt x="19" y="20"/>
                    <a:pt x="19" y="21"/>
                  </a:cubicBezTo>
                  <a:cubicBezTo>
                    <a:pt x="18" y="21"/>
                    <a:pt x="18" y="21"/>
                    <a:pt x="18" y="21"/>
                  </a:cubicBezTo>
                  <a:cubicBezTo>
                    <a:pt x="18" y="21"/>
                    <a:pt x="18" y="21"/>
                    <a:pt x="17" y="21"/>
                  </a:cubicBezTo>
                  <a:cubicBezTo>
                    <a:pt x="18" y="20"/>
                    <a:pt x="18" y="20"/>
                    <a:pt x="18" y="20"/>
                  </a:cubicBezTo>
                  <a:cubicBezTo>
                    <a:pt x="18" y="20"/>
                    <a:pt x="19" y="19"/>
                    <a:pt x="19" y="18"/>
                  </a:cubicBezTo>
                  <a:cubicBezTo>
                    <a:pt x="17" y="19"/>
                    <a:pt x="14" y="19"/>
                    <a:pt x="12" y="19"/>
                  </a:cubicBezTo>
                  <a:cubicBezTo>
                    <a:pt x="12" y="20"/>
                    <a:pt x="13" y="21"/>
                    <a:pt x="14" y="21"/>
                  </a:cubicBezTo>
                  <a:cubicBezTo>
                    <a:pt x="14" y="21"/>
                    <a:pt x="13" y="22"/>
                    <a:pt x="13" y="22"/>
                  </a:cubicBezTo>
                  <a:cubicBezTo>
                    <a:pt x="12" y="21"/>
                    <a:pt x="11" y="20"/>
                    <a:pt x="10" y="19"/>
                  </a:cubicBezTo>
                  <a:cubicBezTo>
                    <a:pt x="8" y="19"/>
                    <a:pt x="6" y="19"/>
                    <a:pt x="4" y="19"/>
                  </a:cubicBezTo>
                  <a:cubicBezTo>
                    <a:pt x="4" y="20"/>
                    <a:pt x="4" y="20"/>
                    <a:pt x="3" y="21"/>
                  </a:cubicBezTo>
                  <a:cubicBezTo>
                    <a:pt x="4" y="22"/>
                    <a:pt x="5" y="23"/>
                    <a:pt x="5" y="23"/>
                  </a:cubicBezTo>
                  <a:cubicBezTo>
                    <a:pt x="6" y="24"/>
                    <a:pt x="7" y="25"/>
                    <a:pt x="9" y="26"/>
                  </a:cubicBezTo>
                  <a:cubicBezTo>
                    <a:pt x="10" y="25"/>
                    <a:pt x="12" y="25"/>
                    <a:pt x="13" y="24"/>
                  </a:cubicBezTo>
                  <a:cubicBezTo>
                    <a:pt x="14" y="24"/>
                    <a:pt x="14" y="24"/>
                    <a:pt x="14" y="25"/>
                  </a:cubicBezTo>
                  <a:cubicBezTo>
                    <a:pt x="13" y="25"/>
                    <a:pt x="12" y="26"/>
                    <a:pt x="10" y="26"/>
                  </a:cubicBezTo>
                  <a:cubicBezTo>
                    <a:pt x="11" y="27"/>
                    <a:pt x="13" y="27"/>
                    <a:pt x="14" y="27"/>
                  </a:cubicBezTo>
                  <a:close/>
                  <a:moveTo>
                    <a:pt x="20" y="10"/>
                  </a:moveTo>
                  <a:cubicBezTo>
                    <a:pt x="22" y="10"/>
                    <a:pt x="23" y="9"/>
                    <a:pt x="23" y="8"/>
                  </a:cubicBezTo>
                  <a:cubicBezTo>
                    <a:pt x="23" y="6"/>
                    <a:pt x="22" y="5"/>
                    <a:pt x="20" y="5"/>
                  </a:cubicBezTo>
                  <a:cubicBezTo>
                    <a:pt x="19" y="5"/>
                    <a:pt x="18" y="6"/>
                    <a:pt x="18" y="8"/>
                  </a:cubicBezTo>
                  <a:cubicBezTo>
                    <a:pt x="18" y="9"/>
                    <a:pt x="19" y="10"/>
                    <a:pt x="20" y="10"/>
                  </a:cubicBezTo>
                  <a:close/>
                  <a:moveTo>
                    <a:pt x="7" y="15"/>
                  </a:moveTo>
                  <a:cubicBezTo>
                    <a:pt x="8" y="15"/>
                    <a:pt x="9" y="14"/>
                    <a:pt x="9" y="13"/>
                  </a:cubicBezTo>
                  <a:cubicBezTo>
                    <a:pt x="9" y="12"/>
                    <a:pt x="8" y="11"/>
                    <a:pt x="7" y="11"/>
                  </a:cubicBezTo>
                  <a:cubicBezTo>
                    <a:pt x="6" y="11"/>
                    <a:pt x="5" y="12"/>
                    <a:pt x="5" y="13"/>
                  </a:cubicBezTo>
                  <a:cubicBezTo>
                    <a:pt x="5" y="14"/>
                    <a:pt x="6" y="15"/>
                    <a:pt x="7" y="15"/>
                  </a:cubicBezTo>
                  <a:close/>
                  <a:moveTo>
                    <a:pt x="16" y="25"/>
                  </a:moveTo>
                  <a:cubicBezTo>
                    <a:pt x="15" y="25"/>
                    <a:pt x="14" y="24"/>
                    <a:pt x="14" y="23"/>
                  </a:cubicBezTo>
                  <a:cubicBezTo>
                    <a:pt x="14" y="22"/>
                    <a:pt x="15" y="21"/>
                    <a:pt x="16" y="21"/>
                  </a:cubicBezTo>
                  <a:cubicBezTo>
                    <a:pt x="17" y="21"/>
                    <a:pt x="18" y="22"/>
                    <a:pt x="18" y="23"/>
                  </a:cubicBezTo>
                  <a:cubicBezTo>
                    <a:pt x="18" y="24"/>
                    <a:pt x="17" y="25"/>
                    <a:pt x="16" y="25"/>
                  </a:cubicBezTo>
                  <a:close/>
                  <a:moveTo>
                    <a:pt x="2" y="18"/>
                  </a:moveTo>
                  <a:cubicBezTo>
                    <a:pt x="2" y="17"/>
                    <a:pt x="2" y="16"/>
                    <a:pt x="2" y="14"/>
                  </a:cubicBezTo>
                  <a:cubicBezTo>
                    <a:pt x="2" y="12"/>
                    <a:pt x="2" y="10"/>
                    <a:pt x="4" y="8"/>
                  </a:cubicBezTo>
                  <a:cubicBezTo>
                    <a:pt x="4" y="8"/>
                    <a:pt x="5" y="8"/>
                    <a:pt x="6" y="8"/>
                  </a:cubicBezTo>
                  <a:cubicBezTo>
                    <a:pt x="6" y="9"/>
                    <a:pt x="6" y="10"/>
                    <a:pt x="6" y="10"/>
                  </a:cubicBezTo>
                  <a:cubicBezTo>
                    <a:pt x="6" y="10"/>
                    <a:pt x="7" y="10"/>
                    <a:pt x="7" y="10"/>
                  </a:cubicBezTo>
                  <a:cubicBezTo>
                    <a:pt x="7" y="10"/>
                    <a:pt x="7" y="10"/>
                    <a:pt x="7" y="10"/>
                  </a:cubicBezTo>
                  <a:cubicBezTo>
                    <a:pt x="7" y="9"/>
                    <a:pt x="7" y="9"/>
                    <a:pt x="7" y="8"/>
                  </a:cubicBezTo>
                  <a:cubicBezTo>
                    <a:pt x="9" y="8"/>
                    <a:pt x="10" y="9"/>
                    <a:pt x="12" y="9"/>
                  </a:cubicBezTo>
                  <a:cubicBezTo>
                    <a:pt x="12" y="9"/>
                    <a:pt x="12" y="9"/>
                    <a:pt x="12" y="9"/>
                  </a:cubicBezTo>
                  <a:cubicBezTo>
                    <a:pt x="11" y="10"/>
                    <a:pt x="10" y="10"/>
                    <a:pt x="9" y="11"/>
                  </a:cubicBezTo>
                  <a:cubicBezTo>
                    <a:pt x="9" y="11"/>
                    <a:pt x="9" y="11"/>
                    <a:pt x="9" y="12"/>
                  </a:cubicBezTo>
                  <a:cubicBezTo>
                    <a:pt x="10" y="11"/>
                    <a:pt x="11" y="11"/>
                    <a:pt x="12" y="10"/>
                  </a:cubicBezTo>
                  <a:cubicBezTo>
                    <a:pt x="12" y="10"/>
                    <a:pt x="13" y="10"/>
                    <a:pt x="13" y="10"/>
                  </a:cubicBezTo>
                  <a:cubicBezTo>
                    <a:pt x="14" y="10"/>
                    <a:pt x="16" y="11"/>
                    <a:pt x="17" y="11"/>
                  </a:cubicBezTo>
                  <a:cubicBezTo>
                    <a:pt x="18" y="12"/>
                    <a:pt x="19" y="13"/>
                    <a:pt x="21" y="14"/>
                  </a:cubicBezTo>
                  <a:cubicBezTo>
                    <a:pt x="20" y="15"/>
                    <a:pt x="20" y="16"/>
                    <a:pt x="19" y="17"/>
                  </a:cubicBezTo>
                  <a:cubicBezTo>
                    <a:pt x="19" y="17"/>
                    <a:pt x="19" y="17"/>
                    <a:pt x="19" y="17"/>
                  </a:cubicBezTo>
                  <a:cubicBezTo>
                    <a:pt x="16" y="18"/>
                    <a:pt x="14" y="18"/>
                    <a:pt x="11" y="18"/>
                  </a:cubicBezTo>
                  <a:cubicBezTo>
                    <a:pt x="10" y="18"/>
                    <a:pt x="10" y="18"/>
                    <a:pt x="10" y="18"/>
                  </a:cubicBezTo>
                  <a:cubicBezTo>
                    <a:pt x="10" y="17"/>
                    <a:pt x="9" y="16"/>
                    <a:pt x="9" y="15"/>
                  </a:cubicBezTo>
                  <a:cubicBezTo>
                    <a:pt x="8" y="15"/>
                    <a:pt x="8" y="16"/>
                    <a:pt x="8" y="16"/>
                  </a:cubicBezTo>
                  <a:cubicBezTo>
                    <a:pt x="8" y="17"/>
                    <a:pt x="9" y="18"/>
                    <a:pt x="9" y="18"/>
                  </a:cubicBezTo>
                  <a:cubicBezTo>
                    <a:pt x="8" y="18"/>
                    <a:pt x="6" y="18"/>
                    <a:pt x="4" y="18"/>
                  </a:cubicBezTo>
                  <a:cubicBezTo>
                    <a:pt x="5" y="17"/>
                    <a:pt x="5" y="16"/>
                    <a:pt x="6" y="15"/>
                  </a:cubicBezTo>
                  <a:cubicBezTo>
                    <a:pt x="6" y="15"/>
                    <a:pt x="5" y="15"/>
                    <a:pt x="5" y="15"/>
                  </a:cubicBezTo>
                  <a:cubicBezTo>
                    <a:pt x="4" y="16"/>
                    <a:pt x="4" y="17"/>
                    <a:pt x="3" y="18"/>
                  </a:cubicBezTo>
                  <a:cubicBezTo>
                    <a:pt x="3" y="18"/>
                    <a:pt x="3" y="18"/>
                    <a:pt x="3" y="18"/>
                  </a:cubicBezTo>
                  <a:cubicBezTo>
                    <a:pt x="3" y="18"/>
                    <a:pt x="2" y="18"/>
                    <a:pt x="2" y="18"/>
                  </a:cubicBezTo>
                  <a:close/>
                  <a:moveTo>
                    <a:pt x="21" y="17"/>
                  </a:moveTo>
                  <a:cubicBezTo>
                    <a:pt x="21" y="16"/>
                    <a:pt x="21" y="15"/>
                    <a:pt x="21" y="15"/>
                  </a:cubicBezTo>
                  <a:cubicBezTo>
                    <a:pt x="22" y="15"/>
                    <a:pt x="22" y="15"/>
                    <a:pt x="23" y="16"/>
                  </a:cubicBezTo>
                  <a:cubicBezTo>
                    <a:pt x="22" y="16"/>
                    <a:pt x="22" y="17"/>
                    <a:pt x="21" y="17"/>
                  </a:cubicBezTo>
                  <a:close/>
                  <a:moveTo>
                    <a:pt x="24" y="15"/>
                  </a:moveTo>
                  <a:cubicBezTo>
                    <a:pt x="23" y="15"/>
                    <a:pt x="22" y="14"/>
                    <a:pt x="22" y="13"/>
                  </a:cubicBezTo>
                  <a:cubicBezTo>
                    <a:pt x="22" y="12"/>
                    <a:pt x="22" y="11"/>
                    <a:pt x="22" y="10"/>
                  </a:cubicBezTo>
                  <a:cubicBezTo>
                    <a:pt x="21" y="10"/>
                    <a:pt x="21" y="10"/>
                    <a:pt x="21" y="10"/>
                  </a:cubicBezTo>
                  <a:cubicBezTo>
                    <a:pt x="21" y="11"/>
                    <a:pt x="21" y="12"/>
                    <a:pt x="21" y="13"/>
                  </a:cubicBezTo>
                  <a:cubicBezTo>
                    <a:pt x="20" y="12"/>
                    <a:pt x="18" y="11"/>
                    <a:pt x="17" y="10"/>
                  </a:cubicBezTo>
                  <a:cubicBezTo>
                    <a:pt x="16" y="10"/>
                    <a:pt x="15" y="9"/>
                    <a:pt x="14" y="9"/>
                  </a:cubicBezTo>
                  <a:cubicBezTo>
                    <a:pt x="16" y="9"/>
                    <a:pt x="17" y="8"/>
                    <a:pt x="18" y="8"/>
                  </a:cubicBezTo>
                  <a:cubicBezTo>
                    <a:pt x="18" y="8"/>
                    <a:pt x="18" y="8"/>
                    <a:pt x="18" y="8"/>
                  </a:cubicBezTo>
                  <a:cubicBezTo>
                    <a:pt x="18" y="7"/>
                    <a:pt x="18" y="7"/>
                    <a:pt x="18" y="7"/>
                  </a:cubicBezTo>
                  <a:cubicBezTo>
                    <a:pt x="16" y="7"/>
                    <a:pt x="15" y="8"/>
                    <a:pt x="13" y="8"/>
                  </a:cubicBezTo>
                  <a:cubicBezTo>
                    <a:pt x="11" y="8"/>
                    <a:pt x="9" y="7"/>
                    <a:pt x="7" y="7"/>
                  </a:cubicBezTo>
                  <a:cubicBezTo>
                    <a:pt x="7" y="6"/>
                    <a:pt x="7" y="5"/>
                    <a:pt x="7" y="4"/>
                  </a:cubicBezTo>
                  <a:cubicBezTo>
                    <a:pt x="9" y="3"/>
                    <a:pt x="12" y="2"/>
                    <a:pt x="14" y="2"/>
                  </a:cubicBezTo>
                  <a:cubicBezTo>
                    <a:pt x="14" y="2"/>
                    <a:pt x="15" y="2"/>
                    <a:pt x="15" y="2"/>
                  </a:cubicBezTo>
                  <a:cubicBezTo>
                    <a:pt x="17" y="3"/>
                    <a:pt x="18" y="4"/>
                    <a:pt x="19" y="5"/>
                  </a:cubicBezTo>
                  <a:cubicBezTo>
                    <a:pt x="19" y="5"/>
                    <a:pt x="19" y="5"/>
                    <a:pt x="20" y="5"/>
                  </a:cubicBezTo>
                  <a:cubicBezTo>
                    <a:pt x="19" y="4"/>
                    <a:pt x="18" y="3"/>
                    <a:pt x="18" y="2"/>
                  </a:cubicBezTo>
                  <a:cubicBezTo>
                    <a:pt x="20" y="3"/>
                    <a:pt x="22" y="4"/>
                    <a:pt x="23" y="6"/>
                  </a:cubicBezTo>
                  <a:cubicBezTo>
                    <a:pt x="24" y="6"/>
                    <a:pt x="24" y="7"/>
                    <a:pt x="24" y="7"/>
                  </a:cubicBezTo>
                  <a:cubicBezTo>
                    <a:pt x="24" y="7"/>
                    <a:pt x="24" y="7"/>
                    <a:pt x="23" y="7"/>
                  </a:cubicBezTo>
                  <a:cubicBezTo>
                    <a:pt x="23" y="7"/>
                    <a:pt x="23" y="7"/>
                    <a:pt x="23" y="8"/>
                  </a:cubicBezTo>
                  <a:cubicBezTo>
                    <a:pt x="23" y="8"/>
                    <a:pt x="23" y="8"/>
                    <a:pt x="23" y="8"/>
                  </a:cubicBezTo>
                  <a:cubicBezTo>
                    <a:pt x="24" y="8"/>
                    <a:pt x="25" y="8"/>
                    <a:pt x="25" y="8"/>
                  </a:cubicBezTo>
                  <a:cubicBezTo>
                    <a:pt x="26" y="10"/>
                    <a:pt x="26" y="11"/>
                    <a:pt x="27" y="13"/>
                  </a:cubicBezTo>
                  <a:cubicBezTo>
                    <a:pt x="26" y="14"/>
                    <a:pt x="25" y="15"/>
                    <a:pt x="24" y="15"/>
                  </a:cubicBezTo>
                  <a:close/>
                  <a:moveTo>
                    <a:pt x="27" y="14"/>
                  </a:moveTo>
                  <a:cubicBezTo>
                    <a:pt x="27" y="14"/>
                    <a:pt x="27" y="14"/>
                    <a:pt x="27" y="14"/>
                  </a:cubicBezTo>
                  <a:cubicBezTo>
                    <a:pt x="27" y="16"/>
                    <a:pt x="26" y="17"/>
                    <a:pt x="26" y="18"/>
                  </a:cubicBezTo>
                  <a:cubicBezTo>
                    <a:pt x="26" y="18"/>
                    <a:pt x="25" y="17"/>
                    <a:pt x="24" y="16"/>
                  </a:cubicBezTo>
                  <a:cubicBezTo>
                    <a:pt x="25" y="16"/>
                    <a:pt x="26" y="15"/>
                    <a:pt x="27" y="14"/>
                  </a:cubicBezTo>
                  <a:close/>
                  <a:moveTo>
                    <a:pt x="3" y="19"/>
                  </a:moveTo>
                  <a:cubicBezTo>
                    <a:pt x="3" y="19"/>
                    <a:pt x="3" y="19"/>
                    <a:pt x="2" y="19"/>
                  </a:cubicBezTo>
                  <a:cubicBezTo>
                    <a:pt x="3" y="19"/>
                    <a:pt x="3" y="19"/>
                    <a:pt x="3" y="20"/>
                  </a:cubicBezTo>
                  <a:cubicBezTo>
                    <a:pt x="3" y="19"/>
                    <a:pt x="3" y="19"/>
                    <a:pt x="3" y="19"/>
                  </a:cubicBezTo>
                  <a:close/>
                  <a:moveTo>
                    <a:pt x="4" y="7"/>
                  </a:moveTo>
                  <a:cubicBezTo>
                    <a:pt x="5" y="7"/>
                    <a:pt x="5" y="7"/>
                    <a:pt x="6" y="7"/>
                  </a:cubicBezTo>
                  <a:cubicBezTo>
                    <a:pt x="6" y="6"/>
                    <a:pt x="6" y="5"/>
                    <a:pt x="6" y="5"/>
                  </a:cubicBezTo>
                  <a:cubicBezTo>
                    <a:pt x="6" y="5"/>
                    <a:pt x="6" y="5"/>
                    <a:pt x="5" y="6"/>
                  </a:cubicBezTo>
                  <a:cubicBezTo>
                    <a:pt x="5" y="6"/>
                    <a:pt x="5" y="6"/>
                    <a:pt x="4" y="7"/>
                  </a:cubicBezTo>
                  <a:close/>
                  <a:moveTo>
                    <a:pt x="24" y="25"/>
                  </a:moveTo>
                  <a:cubicBezTo>
                    <a:pt x="22" y="27"/>
                    <a:pt x="18" y="29"/>
                    <a:pt x="14" y="29"/>
                  </a:cubicBezTo>
                  <a:cubicBezTo>
                    <a:pt x="10" y="29"/>
                    <a:pt x="6" y="27"/>
                    <a:pt x="4" y="25"/>
                  </a:cubicBezTo>
                  <a:cubicBezTo>
                    <a:pt x="1" y="22"/>
                    <a:pt x="0" y="18"/>
                    <a:pt x="0" y="14"/>
                  </a:cubicBezTo>
                  <a:cubicBezTo>
                    <a:pt x="0" y="10"/>
                    <a:pt x="1" y="7"/>
                    <a:pt x="4" y="4"/>
                  </a:cubicBezTo>
                  <a:cubicBezTo>
                    <a:pt x="6" y="2"/>
                    <a:pt x="10" y="0"/>
                    <a:pt x="14" y="0"/>
                  </a:cubicBezTo>
                  <a:cubicBezTo>
                    <a:pt x="18" y="0"/>
                    <a:pt x="22" y="2"/>
                    <a:pt x="24" y="4"/>
                  </a:cubicBezTo>
                  <a:cubicBezTo>
                    <a:pt x="27" y="7"/>
                    <a:pt x="29" y="10"/>
                    <a:pt x="29" y="14"/>
                  </a:cubicBezTo>
                  <a:cubicBezTo>
                    <a:pt x="29" y="18"/>
                    <a:pt x="27" y="22"/>
                    <a:pt x="24" y="25"/>
                  </a:cubicBezTo>
                  <a:close/>
                </a:path>
              </a:pathLst>
            </a:custGeom>
            <a:solidFill>
              <a:srgbClr val="FFFFFF"/>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400">
                <a:solidFill>
                  <a:srgbClr val="53C6A1"/>
                </a:solidFill>
                <a:latin typeface="Calibri"/>
                <a:ea typeface="Calibri"/>
                <a:cs typeface="Calibri"/>
                <a:sym typeface="Calibri"/>
              </a:endParaRPr>
            </a:p>
          </p:txBody>
        </p:sp>
        <p:sp>
          <p:nvSpPr>
            <p:cNvPr id="253" name="Google Shape;253;p20"/>
            <p:cNvSpPr/>
            <p:nvPr/>
          </p:nvSpPr>
          <p:spPr>
            <a:xfrm>
              <a:off x="4610929" y="3563064"/>
              <a:ext cx="586500" cy="505825"/>
            </a:xfrm>
            <a:custGeom>
              <a:avLst/>
              <a:gdLst/>
              <a:ahLst/>
              <a:cxnLst/>
              <a:rect l="l" t="t" r="r" b="b"/>
              <a:pathLst>
                <a:path w="35" h="35" extrusionOk="0">
                  <a:moveTo>
                    <a:pt x="17" y="22"/>
                  </a:moveTo>
                  <a:cubicBezTo>
                    <a:pt x="18" y="22"/>
                    <a:pt x="19" y="23"/>
                    <a:pt x="19" y="24"/>
                  </a:cubicBezTo>
                  <a:cubicBezTo>
                    <a:pt x="19" y="25"/>
                    <a:pt x="18" y="26"/>
                    <a:pt x="17" y="26"/>
                  </a:cubicBezTo>
                  <a:cubicBezTo>
                    <a:pt x="16" y="26"/>
                    <a:pt x="15" y="25"/>
                    <a:pt x="15" y="24"/>
                  </a:cubicBezTo>
                  <a:cubicBezTo>
                    <a:pt x="15" y="23"/>
                    <a:pt x="16" y="22"/>
                    <a:pt x="17" y="22"/>
                  </a:cubicBezTo>
                  <a:close/>
                  <a:moveTo>
                    <a:pt x="17" y="9"/>
                  </a:moveTo>
                  <a:cubicBezTo>
                    <a:pt x="16" y="9"/>
                    <a:pt x="15" y="8"/>
                    <a:pt x="15" y="8"/>
                  </a:cubicBezTo>
                  <a:cubicBezTo>
                    <a:pt x="14" y="7"/>
                    <a:pt x="14" y="6"/>
                    <a:pt x="14" y="5"/>
                  </a:cubicBezTo>
                  <a:cubicBezTo>
                    <a:pt x="14" y="5"/>
                    <a:pt x="14" y="5"/>
                    <a:pt x="14" y="5"/>
                  </a:cubicBezTo>
                  <a:cubicBezTo>
                    <a:pt x="14" y="5"/>
                    <a:pt x="14" y="5"/>
                    <a:pt x="14" y="5"/>
                  </a:cubicBezTo>
                  <a:cubicBezTo>
                    <a:pt x="14" y="4"/>
                    <a:pt x="14" y="4"/>
                    <a:pt x="14" y="4"/>
                  </a:cubicBezTo>
                  <a:cubicBezTo>
                    <a:pt x="14" y="2"/>
                    <a:pt x="13" y="0"/>
                    <a:pt x="17" y="0"/>
                  </a:cubicBezTo>
                  <a:cubicBezTo>
                    <a:pt x="21" y="0"/>
                    <a:pt x="20" y="2"/>
                    <a:pt x="20" y="4"/>
                  </a:cubicBezTo>
                  <a:cubicBezTo>
                    <a:pt x="20" y="4"/>
                    <a:pt x="20" y="4"/>
                    <a:pt x="20" y="5"/>
                  </a:cubicBezTo>
                  <a:cubicBezTo>
                    <a:pt x="20" y="5"/>
                    <a:pt x="20" y="5"/>
                    <a:pt x="20" y="5"/>
                  </a:cubicBezTo>
                  <a:cubicBezTo>
                    <a:pt x="20" y="5"/>
                    <a:pt x="20" y="5"/>
                    <a:pt x="20" y="5"/>
                  </a:cubicBezTo>
                  <a:cubicBezTo>
                    <a:pt x="20" y="6"/>
                    <a:pt x="20" y="7"/>
                    <a:pt x="19" y="8"/>
                  </a:cubicBezTo>
                  <a:cubicBezTo>
                    <a:pt x="19" y="8"/>
                    <a:pt x="18" y="9"/>
                    <a:pt x="17" y="9"/>
                  </a:cubicBezTo>
                  <a:close/>
                  <a:moveTo>
                    <a:pt x="15" y="7"/>
                  </a:moveTo>
                  <a:cubicBezTo>
                    <a:pt x="16" y="8"/>
                    <a:pt x="16" y="9"/>
                    <a:pt x="17" y="9"/>
                  </a:cubicBezTo>
                  <a:cubicBezTo>
                    <a:pt x="18" y="9"/>
                    <a:pt x="19" y="8"/>
                    <a:pt x="19" y="7"/>
                  </a:cubicBezTo>
                  <a:cubicBezTo>
                    <a:pt x="20" y="7"/>
                    <a:pt x="20" y="6"/>
                    <a:pt x="20" y="5"/>
                  </a:cubicBezTo>
                  <a:cubicBezTo>
                    <a:pt x="20" y="4"/>
                    <a:pt x="20" y="4"/>
                    <a:pt x="20" y="4"/>
                  </a:cubicBezTo>
                  <a:cubicBezTo>
                    <a:pt x="20" y="4"/>
                    <a:pt x="20" y="3"/>
                    <a:pt x="20" y="3"/>
                  </a:cubicBezTo>
                  <a:cubicBezTo>
                    <a:pt x="20" y="3"/>
                    <a:pt x="20" y="2"/>
                    <a:pt x="20" y="2"/>
                  </a:cubicBezTo>
                  <a:cubicBezTo>
                    <a:pt x="19" y="2"/>
                    <a:pt x="19" y="2"/>
                    <a:pt x="18" y="2"/>
                  </a:cubicBezTo>
                  <a:cubicBezTo>
                    <a:pt x="18" y="2"/>
                    <a:pt x="18" y="2"/>
                    <a:pt x="17" y="2"/>
                  </a:cubicBezTo>
                  <a:cubicBezTo>
                    <a:pt x="17" y="2"/>
                    <a:pt x="16" y="2"/>
                    <a:pt x="16" y="2"/>
                  </a:cubicBezTo>
                  <a:cubicBezTo>
                    <a:pt x="16" y="2"/>
                    <a:pt x="16" y="2"/>
                    <a:pt x="16" y="2"/>
                  </a:cubicBezTo>
                  <a:cubicBezTo>
                    <a:pt x="15" y="2"/>
                    <a:pt x="15" y="2"/>
                    <a:pt x="15" y="2"/>
                  </a:cubicBezTo>
                  <a:cubicBezTo>
                    <a:pt x="15" y="2"/>
                    <a:pt x="15" y="3"/>
                    <a:pt x="15" y="3"/>
                  </a:cubicBezTo>
                  <a:cubicBezTo>
                    <a:pt x="15" y="3"/>
                    <a:pt x="15" y="4"/>
                    <a:pt x="14" y="4"/>
                  </a:cubicBezTo>
                  <a:cubicBezTo>
                    <a:pt x="14" y="5"/>
                    <a:pt x="14" y="5"/>
                    <a:pt x="14" y="5"/>
                  </a:cubicBezTo>
                  <a:cubicBezTo>
                    <a:pt x="14" y="6"/>
                    <a:pt x="15" y="7"/>
                    <a:pt x="15" y="7"/>
                  </a:cubicBezTo>
                  <a:close/>
                  <a:moveTo>
                    <a:pt x="28" y="28"/>
                  </a:moveTo>
                  <a:cubicBezTo>
                    <a:pt x="28" y="28"/>
                    <a:pt x="27" y="27"/>
                    <a:pt x="26" y="26"/>
                  </a:cubicBezTo>
                  <a:cubicBezTo>
                    <a:pt x="26" y="25"/>
                    <a:pt x="25" y="24"/>
                    <a:pt x="25" y="23"/>
                  </a:cubicBezTo>
                  <a:cubicBezTo>
                    <a:pt x="25" y="23"/>
                    <a:pt x="25" y="23"/>
                    <a:pt x="25" y="23"/>
                  </a:cubicBezTo>
                  <a:cubicBezTo>
                    <a:pt x="25" y="23"/>
                    <a:pt x="25" y="23"/>
                    <a:pt x="25" y="23"/>
                  </a:cubicBezTo>
                  <a:cubicBezTo>
                    <a:pt x="25" y="23"/>
                    <a:pt x="25" y="23"/>
                    <a:pt x="25" y="23"/>
                  </a:cubicBezTo>
                  <a:cubicBezTo>
                    <a:pt x="25" y="20"/>
                    <a:pt x="25" y="18"/>
                    <a:pt x="28" y="18"/>
                  </a:cubicBezTo>
                  <a:cubicBezTo>
                    <a:pt x="32" y="18"/>
                    <a:pt x="32" y="20"/>
                    <a:pt x="32" y="23"/>
                  </a:cubicBezTo>
                  <a:cubicBezTo>
                    <a:pt x="32" y="23"/>
                    <a:pt x="32" y="23"/>
                    <a:pt x="32" y="23"/>
                  </a:cubicBezTo>
                  <a:cubicBezTo>
                    <a:pt x="32" y="23"/>
                    <a:pt x="32" y="23"/>
                    <a:pt x="32" y="23"/>
                  </a:cubicBezTo>
                  <a:cubicBezTo>
                    <a:pt x="32" y="23"/>
                    <a:pt x="32" y="23"/>
                    <a:pt x="32" y="23"/>
                  </a:cubicBezTo>
                  <a:cubicBezTo>
                    <a:pt x="32" y="24"/>
                    <a:pt x="31" y="25"/>
                    <a:pt x="31" y="26"/>
                  </a:cubicBezTo>
                  <a:cubicBezTo>
                    <a:pt x="30" y="27"/>
                    <a:pt x="29" y="28"/>
                    <a:pt x="28" y="28"/>
                  </a:cubicBezTo>
                  <a:close/>
                  <a:moveTo>
                    <a:pt x="27" y="26"/>
                  </a:moveTo>
                  <a:cubicBezTo>
                    <a:pt x="27" y="27"/>
                    <a:pt x="28" y="27"/>
                    <a:pt x="28" y="27"/>
                  </a:cubicBezTo>
                  <a:cubicBezTo>
                    <a:pt x="29" y="27"/>
                    <a:pt x="30" y="27"/>
                    <a:pt x="30" y="26"/>
                  </a:cubicBezTo>
                  <a:cubicBezTo>
                    <a:pt x="31" y="25"/>
                    <a:pt x="31" y="24"/>
                    <a:pt x="31" y="23"/>
                  </a:cubicBezTo>
                  <a:cubicBezTo>
                    <a:pt x="31" y="22"/>
                    <a:pt x="31" y="22"/>
                    <a:pt x="31" y="22"/>
                  </a:cubicBezTo>
                  <a:cubicBezTo>
                    <a:pt x="31" y="22"/>
                    <a:pt x="31" y="22"/>
                    <a:pt x="31" y="22"/>
                  </a:cubicBezTo>
                  <a:cubicBezTo>
                    <a:pt x="31" y="21"/>
                    <a:pt x="31" y="21"/>
                    <a:pt x="31" y="21"/>
                  </a:cubicBezTo>
                  <a:cubicBezTo>
                    <a:pt x="31" y="20"/>
                    <a:pt x="30" y="21"/>
                    <a:pt x="30" y="21"/>
                  </a:cubicBezTo>
                  <a:cubicBezTo>
                    <a:pt x="29" y="21"/>
                    <a:pt x="29" y="21"/>
                    <a:pt x="28" y="21"/>
                  </a:cubicBezTo>
                  <a:cubicBezTo>
                    <a:pt x="28" y="21"/>
                    <a:pt x="28" y="21"/>
                    <a:pt x="27" y="21"/>
                  </a:cubicBezTo>
                  <a:cubicBezTo>
                    <a:pt x="27" y="21"/>
                    <a:pt x="27" y="21"/>
                    <a:pt x="27" y="21"/>
                  </a:cubicBezTo>
                  <a:cubicBezTo>
                    <a:pt x="27" y="21"/>
                    <a:pt x="26" y="20"/>
                    <a:pt x="26" y="21"/>
                  </a:cubicBezTo>
                  <a:cubicBezTo>
                    <a:pt x="26" y="21"/>
                    <a:pt x="26" y="21"/>
                    <a:pt x="26" y="22"/>
                  </a:cubicBezTo>
                  <a:cubicBezTo>
                    <a:pt x="26" y="22"/>
                    <a:pt x="26" y="22"/>
                    <a:pt x="26" y="22"/>
                  </a:cubicBezTo>
                  <a:cubicBezTo>
                    <a:pt x="26" y="23"/>
                    <a:pt x="26" y="23"/>
                    <a:pt x="26" y="23"/>
                  </a:cubicBezTo>
                  <a:cubicBezTo>
                    <a:pt x="26" y="24"/>
                    <a:pt x="26" y="25"/>
                    <a:pt x="27" y="26"/>
                  </a:cubicBezTo>
                  <a:close/>
                  <a:moveTo>
                    <a:pt x="6" y="28"/>
                  </a:moveTo>
                  <a:cubicBezTo>
                    <a:pt x="5" y="28"/>
                    <a:pt x="4" y="27"/>
                    <a:pt x="4" y="26"/>
                  </a:cubicBezTo>
                  <a:cubicBezTo>
                    <a:pt x="3" y="25"/>
                    <a:pt x="3" y="24"/>
                    <a:pt x="3" y="23"/>
                  </a:cubicBezTo>
                  <a:cubicBezTo>
                    <a:pt x="3" y="23"/>
                    <a:pt x="3" y="23"/>
                    <a:pt x="3" y="23"/>
                  </a:cubicBezTo>
                  <a:cubicBezTo>
                    <a:pt x="3" y="23"/>
                    <a:pt x="3" y="23"/>
                    <a:pt x="3" y="23"/>
                  </a:cubicBezTo>
                  <a:cubicBezTo>
                    <a:pt x="3" y="23"/>
                    <a:pt x="3" y="23"/>
                    <a:pt x="3" y="23"/>
                  </a:cubicBezTo>
                  <a:cubicBezTo>
                    <a:pt x="3" y="20"/>
                    <a:pt x="2" y="18"/>
                    <a:pt x="6" y="18"/>
                  </a:cubicBezTo>
                  <a:cubicBezTo>
                    <a:pt x="10" y="18"/>
                    <a:pt x="9" y="20"/>
                    <a:pt x="9" y="23"/>
                  </a:cubicBezTo>
                  <a:cubicBezTo>
                    <a:pt x="9" y="23"/>
                    <a:pt x="9" y="23"/>
                    <a:pt x="9" y="23"/>
                  </a:cubicBezTo>
                  <a:cubicBezTo>
                    <a:pt x="9" y="23"/>
                    <a:pt x="9" y="23"/>
                    <a:pt x="9" y="23"/>
                  </a:cubicBezTo>
                  <a:cubicBezTo>
                    <a:pt x="9" y="23"/>
                    <a:pt x="9" y="23"/>
                    <a:pt x="9" y="23"/>
                  </a:cubicBezTo>
                  <a:cubicBezTo>
                    <a:pt x="9" y="24"/>
                    <a:pt x="9" y="25"/>
                    <a:pt x="8" y="26"/>
                  </a:cubicBezTo>
                  <a:cubicBezTo>
                    <a:pt x="8" y="27"/>
                    <a:pt x="7" y="28"/>
                    <a:pt x="6" y="28"/>
                  </a:cubicBezTo>
                  <a:close/>
                  <a:moveTo>
                    <a:pt x="4" y="26"/>
                  </a:moveTo>
                  <a:cubicBezTo>
                    <a:pt x="4" y="27"/>
                    <a:pt x="5" y="27"/>
                    <a:pt x="6" y="27"/>
                  </a:cubicBezTo>
                  <a:cubicBezTo>
                    <a:pt x="7" y="27"/>
                    <a:pt x="7" y="27"/>
                    <a:pt x="8" y="26"/>
                  </a:cubicBezTo>
                  <a:cubicBezTo>
                    <a:pt x="8" y="25"/>
                    <a:pt x="9" y="24"/>
                    <a:pt x="9" y="23"/>
                  </a:cubicBezTo>
                  <a:cubicBezTo>
                    <a:pt x="9" y="22"/>
                    <a:pt x="9" y="22"/>
                    <a:pt x="9" y="22"/>
                  </a:cubicBezTo>
                  <a:cubicBezTo>
                    <a:pt x="8" y="22"/>
                    <a:pt x="8" y="22"/>
                    <a:pt x="8" y="22"/>
                  </a:cubicBezTo>
                  <a:cubicBezTo>
                    <a:pt x="8" y="21"/>
                    <a:pt x="8" y="21"/>
                    <a:pt x="8" y="21"/>
                  </a:cubicBezTo>
                  <a:cubicBezTo>
                    <a:pt x="8" y="20"/>
                    <a:pt x="8" y="21"/>
                    <a:pt x="7" y="21"/>
                  </a:cubicBezTo>
                  <a:cubicBezTo>
                    <a:pt x="7" y="21"/>
                    <a:pt x="6" y="21"/>
                    <a:pt x="6" y="21"/>
                  </a:cubicBezTo>
                  <a:cubicBezTo>
                    <a:pt x="5" y="21"/>
                    <a:pt x="5" y="21"/>
                    <a:pt x="5" y="21"/>
                  </a:cubicBezTo>
                  <a:cubicBezTo>
                    <a:pt x="5" y="21"/>
                    <a:pt x="5" y="21"/>
                    <a:pt x="5" y="21"/>
                  </a:cubicBezTo>
                  <a:cubicBezTo>
                    <a:pt x="4" y="21"/>
                    <a:pt x="4" y="20"/>
                    <a:pt x="3" y="21"/>
                  </a:cubicBezTo>
                  <a:cubicBezTo>
                    <a:pt x="3" y="21"/>
                    <a:pt x="3" y="21"/>
                    <a:pt x="3" y="22"/>
                  </a:cubicBezTo>
                  <a:cubicBezTo>
                    <a:pt x="3" y="22"/>
                    <a:pt x="3" y="22"/>
                    <a:pt x="3" y="22"/>
                  </a:cubicBezTo>
                  <a:cubicBezTo>
                    <a:pt x="3" y="23"/>
                    <a:pt x="3" y="23"/>
                    <a:pt x="3" y="23"/>
                  </a:cubicBezTo>
                  <a:cubicBezTo>
                    <a:pt x="3" y="24"/>
                    <a:pt x="3" y="25"/>
                    <a:pt x="4" y="26"/>
                  </a:cubicBezTo>
                  <a:close/>
                  <a:moveTo>
                    <a:pt x="35" y="34"/>
                  </a:moveTo>
                  <a:cubicBezTo>
                    <a:pt x="35" y="32"/>
                    <a:pt x="35" y="32"/>
                    <a:pt x="35" y="32"/>
                  </a:cubicBezTo>
                  <a:cubicBezTo>
                    <a:pt x="35" y="30"/>
                    <a:pt x="33" y="29"/>
                    <a:pt x="31" y="29"/>
                  </a:cubicBezTo>
                  <a:cubicBezTo>
                    <a:pt x="31" y="31"/>
                    <a:pt x="30" y="32"/>
                    <a:pt x="29" y="34"/>
                  </a:cubicBezTo>
                  <a:cubicBezTo>
                    <a:pt x="29" y="31"/>
                    <a:pt x="29" y="31"/>
                    <a:pt x="29" y="31"/>
                  </a:cubicBezTo>
                  <a:cubicBezTo>
                    <a:pt x="29" y="31"/>
                    <a:pt x="29" y="31"/>
                    <a:pt x="29" y="31"/>
                  </a:cubicBezTo>
                  <a:cubicBezTo>
                    <a:pt x="29" y="30"/>
                    <a:pt x="29" y="30"/>
                    <a:pt x="29" y="30"/>
                  </a:cubicBezTo>
                  <a:cubicBezTo>
                    <a:pt x="29" y="30"/>
                    <a:pt x="29" y="30"/>
                    <a:pt x="29" y="30"/>
                  </a:cubicBezTo>
                  <a:cubicBezTo>
                    <a:pt x="29" y="30"/>
                    <a:pt x="29" y="30"/>
                    <a:pt x="29" y="30"/>
                  </a:cubicBezTo>
                  <a:cubicBezTo>
                    <a:pt x="29" y="30"/>
                    <a:pt x="28" y="30"/>
                    <a:pt x="28" y="30"/>
                  </a:cubicBezTo>
                  <a:cubicBezTo>
                    <a:pt x="28" y="30"/>
                    <a:pt x="28" y="30"/>
                    <a:pt x="28" y="30"/>
                  </a:cubicBezTo>
                  <a:cubicBezTo>
                    <a:pt x="28" y="30"/>
                    <a:pt x="28" y="30"/>
                    <a:pt x="28" y="30"/>
                  </a:cubicBezTo>
                  <a:cubicBezTo>
                    <a:pt x="28" y="31"/>
                    <a:pt x="28" y="31"/>
                    <a:pt x="28" y="31"/>
                  </a:cubicBezTo>
                  <a:cubicBezTo>
                    <a:pt x="28" y="31"/>
                    <a:pt x="28" y="31"/>
                    <a:pt x="28" y="31"/>
                  </a:cubicBezTo>
                  <a:cubicBezTo>
                    <a:pt x="28" y="34"/>
                    <a:pt x="28" y="34"/>
                    <a:pt x="28" y="34"/>
                  </a:cubicBezTo>
                  <a:cubicBezTo>
                    <a:pt x="27" y="32"/>
                    <a:pt x="26" y="31"/>
                    <a:pt x="26" y="29"/>
                  </a:cubicBezTo>
                  <a:cubicBezTo>
                    <a:pt x="24" y="29"/>
                    <a:pt x="22" y="30"/>
                    <a:pt x="22" y="32"/>
                  </a:cubicBezTo>
                  <a:cubicBezTo>
                    <a:pt x="22" y="32"/>
                    <a:pt x="22" y="33"/>
                    <a:pt x="22" y="34"/>
                  </a:cubicBezTo>
                  <a:cubicBezTo>
                    <a:pt x="22" y="34"/>
                    <a:pt x="23" y="35"/>
                    <a:pt x="23" y="35"/>
                  </a:cubicBezTo>
                  <a:cubicBezTo>
                    <a:pt x="27" y="35"/>
                    <a:pt x="30" y="35"/>
                    <a:pt x="34" y="35"/>
                  </a:cubicBezTo>
                  <a:cubicBezTo>
                    <a:pt x="34" y="35"/>
                    <a:pt x="35" y="34"/>
                    <a:pt x="35" y="34"/>
                  </a:cubicBezTo>
                  <a:close/>
                  <a:moveTo>
                    <a:pt x="12" y="34"/>
                  </a:moveTo>
                  <a:cubicBezTo>
                    <a:pt x="12" y="32"/>
                    <a:pt x="12" y="32"/>
                    <a:pt x="12" y="32"/>
                  </a:cubicBezTo>
                  <a:cubicBezTo>
                    <a:pt x="12" y="30"/>
                    <a:pt x="11" y="29"/>
                    <a:pt x="9" y="29"/>
                  </a:cubicBezTo>
                  <a:cubicBezTo>
                    <a:pt x="8" y="31"/>
                    <a:pt x="7" y="32"/>
                    <a:pt x="7" y="34"/>
                  </a:cubicBezTo>
                  <a:cubicBezTo>
                    <a:pt x="6" y="31"/>
                    <a:pt x="6" y="31"/>
                    <a:pt x="6" y="31"/>
                  </a:cubicBezTo>
                  <a:cubicBezTo>
                    <a:pt x="6" y="31"/>
                    <a:pt x="6" y="31"/>
                    <a:pt x="6" y="31"/>
                  </a:cubicBezTo>
                  <a:cubicBezTo>
                    <a:pt x="7" y="30"/>
                    <a:pt x="7" y="30"/>
                    <a:pt x="7" y="30"/>
                  </a:cubicBezTo>
                  <a:cubicBezTo>
                    <a:pt x="7" y="30"/>
                    <a:pt x="7" y="30"/>
                    <a:pt x="7" y="30"/>
                  </a:cubicBezTo>
                  <a:cubicBezTo>
                    <a:pt x="7" y="30"/>
                    <a:pt x="7" y="30"/>
                    <a:pt x="6" y="30"/>
                  </a:cubicBezTo>
                  <a:cubicBezTo>
                    <a:pt x="6" y="30"/>
                    <a:pt x="6" y="30"/>
                    <a:pt x="5" y="30"/>
                  </a:cubicBezTo>
                  <a:cubicBezTo>
                    <a:pt x="5" y="30"/>
                    <a:pt x="5" y="30"/>
                    <a:pt x="5" y="30"/>
                  </a:cubicBezTo>
                  <a:cubicBezTo>
                    <a:pt x="5" y="30"/>
                    <a:pt x="5" y="30"/>
                    <a:pt x="5" y="30"/>
                  </a:cubicBezTo>
                  <a:cubicBezTo>
                    <a:pt x="6" y="31"/>
                    <a:pt x="6" y="31"/>
                    <a:pt x="6" y="31"/>
                  </a:cubicBezTo>
                  <a:cubicBezTo>
                    <a:pt x="6" y="31"/>
                    <a:pt x="6" y="31"/>
                    <a:pt x="6" y="31"/>
                  </a:cubicBezTo>
                  <a:cubicBezTo>
                    <a:pt x="5" y="34"/>
                    <a:pt x="5" y="34"/>
                    <a:pt x="5" y="34"/>
                  </a:cubicBezTo>
                  <a:cubicBezTo>
                    <a:pt x="4" y="32"/>
                    <a:pt x="4" y="31"/>
                    <a:pt x="3" y="29"/>
                  </a:cubicBezTo>
                  <a:cubicBezTo>
                    <a:pt x="1" y="29"/>
                    <a:pt x="0" y="30"/>
                    <a:pt x="0" y="32"/>
                  </a:cubicBezTo>
                  <a:cubicBezTo>
                    <a:pt x="0" y="32"/>
                    <a:pt x="0" y="33"/>
                    <a:pt x="0" y="34"/>
                  </a:cubicBezTo>
                  <a:cubicBezTo>
                    <a:pt x="0" y="34"/>
                    <a:pt x="0" y="35"/>
                    <a:pt x="1" y="35"/>
                  </a:cubicBezTo>
                  <a:cubicBezTo>
                    <a:pt x="4" y="35"/>
                    <a:pt x="8" y="35"/>
                    <a:pt x="11" y="35"/>
                  </a:cubicBezTo>
                  <a:cubicBezTo>
                    <a:pt x="12" y="35"/>
                    <a:pt x="12" y="34"/>
                    <a:pt x="12" y="34"/>
                  </a:cubicBezTo>
                  <a:close/>
                  <a:moveTo>
                    <a:pt x="23" y="15"/>
                  </a:moveTo>
                  <a:cubicBezTo>
                    <a:pt x="23" y="13"/>
                    <a:pt x="23" y="13"/>
                    <a:pt x="23" y="13"/>
                  </a:cubicBezTo>
                  <a:cubicBezTo>
                    <a:pt x="23" y="11"/>
                    <a:pt x="22" y="11"/>
                    <a:pt x="20" y="10"/>
                  </a:cubicBezTo>
                  <a:cubicBezTo>
                    <a:pt x="19" y="12"/>
                    <a:pt x="19" y="13"/>
                    <a:pt x="18" y="15"/>
                  </a:cubicBezTo>
                  <a:cubicBezTo>
                    <a:pt x="17" y="12"/>
                    <a:pt x="17" y="12"/>
                    <a:pt x="17" y="12"/>
                  </a:cubicBezTo>
                  <a:cubicBezTo>
                    <a:pt x="17" y="12"/>
                    <a:pt x="17" y="12"/>
                    <a:pt x="17" y="12"/>
                  </a:cubicBezTo>
                  <a:cubicBezTo>
                    <a:pt x="18" y="11"/>
                    <a:pt x="18" y="11"/>
                    <a:pt x="18" y="11"/>
                  </a:cubicBezTo>
                  <a:cubicBezTo>
                    <a:pt x="18" y="11"/>
                    <a:pt x="18" y="11"/>
                    <a:pt x="18" y="11"/>
                  </a:cubicBezTo>
                  <a:cubicBezTo>
                    <a:pt x="18" y="11"/>
                    <a:pt x="18" y="11"/>
                    <a:pt x="18" y="11"/>
                  </a:cubicBezTo>
                  <a:cubicBezTo>
                    <a:pt x="17" y="11"/>
                    <a:pt x="17" y="11"/>
                    <a:pt x="17" y="11"/>
                  </a:cubicBezTo>
                  <a:cubicBezTo>
                    <a:pt x="17" y="11"/>
                    <a:pt x="17" y="11"/>
                    <a:pt x="17" y="11"/>
                  </a:cubicBezTo>
                  <a:cubicBezTo>
                    <a:pt x="16" y="11"/>
                    <a:pt x="16" y="11"/>
                    <a:pt x="17" y="11"/>
                  </a:cubicBezTo>
                  <a:cubicBezTo>
                    <a:pt x="17" y="12"/>
                    <a:pt x="17" y="12"/>
                    <a:pt x="17" y="12"/>
                  </a:cubicBezTo>
                  <a:cubicBezTo>
                    <a:pt x="17" y="12"/>
                    <a:pt x="17" y="12"/>
                    <a:pt x="17" y="12"/>
                  </a:cubicBezTo>
                  <a:cubicBezTo>
                    <a:pt x="17" y="15"/>
                    <a:pt x="17" y="15"/>
                    <a:pt x="17" y="15"/>
                  </a:cubicBezTo>
                  <a:cubicBezTo>
                    <a:pt x="16" y="13"/>
                    <a:pt x="15" y="13"/>
                    <a:pt x="14" y="10"/>
                  </a:cubicBezTo>
                  <a:cubicBezTo>
                    <a:pt x="12" y="11"/>
                    <a:pt x="11" y="11"/>
                    <a:pt x="11" y="13"/>
                  </a:cubicBezTo>
                  <a:cubicBezTo>
                    <a:pt x="11" y="14"/>
                    <a:pt x="11" y="14"/>
                    <a:pt x="11" y="15"/>
                  </a:cubicBezTo>
                  <a:cubicBezTo>
                    <a:pt x="11" y="16"/>
                    <a:pt x="11" y="16"/>
                    <a:pt x="12" y="16"/>
                  </a:cubicBezTo>
                  <a:cubicBezTo>
                    <a:pt x="15" y="16"/>
                    <a:pt x="19" y="16"/>
                    <a:pt x="22" y="16"/>
                  </a:cubicBezTo>
                  <a:cubicBezTo>
                    <a:pt x="23" y="16"/>
                    <a:pt x="23" y="16"/>
                    <a:pt x="23" y="15"/>
                  </a:cubicBezTo>
                  <a:close/>
                  <a:moveTo>
                    <a:pt x="16" y="21"/>
                  </a:moveTo>
                  <a:cubicBezTo>
                    <a:pt x="16" y="21"/>
                    <a:pt x="15" y="21"/>
                    <a:pt x="15" y="21"/>
                  </a:cubicBezTo>
                  <a:cubicBezTo>
                    <a:pt x="14" y="22"/>
                    <a:pt x="14" y="23"/>
                    <a:pt x="14" y="24"/>
                  </a:cubicBezTo>
                  <a:cubicBezTo>
                    <a:pt x="14" y="24"/>
                    <a:pt x="14" y="25"/>
                    <a:pt x="14" y="26"/>
                  </a:cubicBezTo>
                  <a:cubicBezTo>
                    <a:pt x="12" y="27"/>
                    <a:pt x="12" y="27"/>
                    <a:pt x="12" y="27"/>
                  </a:cubicBezTo>
                  <a:cubicBezTo>
                    <a:pt x="12" y="27"/>
                    <a:pt x="12" y="28"/>
                    <a:pt x="12" y="28"/>
                  </a:cubicBezTo>
                  <a:cubicBezTo>
                    <a:pt x="13" y="28"/>
                    <a:pt x="13" y="28"/>
                    <a:pt x="13" y="28"/>
                  </a:cubicBezTo>
                  <a:cubicBezTo>
                    <a:pt x="13" y="28"/>
                    <a:pt x="13" y="28"/>
                    <a:pt x="13" y="28"/>
                  </a:cubicBezTo>
                  <a:cubicBezTo>
                    <a:pt x="15" y="27"/>
                    <a:pt x="15" y="27"/>
                    <a:pt x="15" y="27"/>
                  </a:cubicBezTo>
                  <a:cubicBezTo>
                    <a:pt x="16" y="27"/>
                    <a:pt x="16" y="27"/>
                    <a:pt x="17" y="27"/>
                  </a:cubicBezTo>
                  <a:cubicBezTo>
                    <a:pt x="18" y="27"/>
                    <a:pt x="19" y="27"/>
                    <a:pt x="19" y="27"/>
                  </a:cubicBezTo>
                  <a:cubicBezTo>
                    <a:pt x="21" y="28"/>
                    <a:pt x="21" y="28"/>
                    <a:pt x="21" y="28"/>
                  </a:cubicBezTo>
                  <a:cubicBezTo>
                    <a:pt x="21" y="28"/>
                    <a:pt x="21" y="28"/>
                    <a:pt x="22" y="28"/>
                  </a:cubicBezTo>
                  <a:cubicBezTo>
                    <a:pt x="22" y="28"/>
                    <a:pt x="22" y="28"/>
                    <a:pt x="22" y="28"/>
                  </a:cubicBezTo>
                  <a:cubicBezTo>
                    <a:pt x="22" y="28"/>
                    <a:pt x="22" y="27"/>
                    <a:pt x="22" y="27"/>
                  </a:cubicBezTo>
                  <a:cubicBezTo>
                    <a:pt x="20" y="25"/>
                    <a:pt x="20" y="25"/>
                    <a:pt x="20" y="25"/>
                  </a:cubicBezTo>
                  <a:cubicBezTo>
                    <a:pt x="20" y="25"/>
                    <a:pt x="21" y="24"/>
                    <a:pt x="21" y="24"/>
                  </a:cubicBezTo>
                  <a:cubicBezTo>
                    <a:pt x="21" y="23"/>
                    <a:pt x="20" y="22"/>
                    <a:pt x="20" y="21"/>
                  </a:cubicBezTo>
                  <a:cubicBezTo>
                    <a:pt x="19" y="21"/>
                    <a:pt x="18" y="21"/>
                    <a:pt x="18" y="21"/>
                  </a:cubicBezTo>
                  <a:cubicBezTo>
                    <a:pt x="18" y="18"/>
                    <a:pt x="18" y="18"/>
                    <a:pt x="18" y="18"/>
                  </a:cubicBezTo>
                  <a:cubicBezTo>
                    <a:pt x="18" y="18"/>
                    <a:pt x="18" y="18"/>
                    <a:pt x="18" y="18"/>
                  </a:cubicBezTo>
                  <a:cubicBezTo>
                    <a:pt x="17" y="18"/>
                    <a:pt x="17" y="18"/>
                    <a:pt x="17" y="18"/>
                  </a:cubicBezTo>
                  <a:cubicBezTo>
                    <a:pt x="17" y="18"/>
                    <a:pt x="16" y="18"/>
                    <a:pt x="16" y="18"/>
                  </a:cubicBezTo>
                  <a:lnTo>
                    <a:pt x="16" y="21"/>
                  </a:lnTo>
                  <a:close/>
                </a:path>
              </a:pathLst>
            </a:custGeom>
            <a:solidFill>
              <a:schemeClr val="lt1"/>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400">
                <a:solidFill>
                  <a:srgbClr val="53C6A1"/>
                </a:solidFill>
                <a:latin typeface="Calibri"/>
                <a:ea typeface="Calibri"/>
                <a:cs typeface="Calibri"/>
                <a:sym typeface="Calibri"/>
              </a:endParaRPr>
            </a:p>
          </p:txBody>
        </p:sp>
      </p:grpSp>
      <p:grpSp>
        <p:nvGrpSpPr>
          <p:cNvPr id="254" name="Google Shape;254;p20"/>
          <p:cNvGrpSpPr/>
          <p:nvPr/>
        </p:nvGrpSpPr>
        <p:grpSpPr>
          <a:xfrm>
            <a:off x="1591491" y="2117878"/>
            <a:ext cx="1043817" cy="593911"/>
            <a:chOff x="1578816" y="2411668"/>
            <a:chExt cx="1018756" cy="535200"/>
          </a:xfrm>
        </p:grpSpPr>
        <p:sp>
          <p:nvSpPr>
            <p:cNvPr id="255" name="Google Shape;255;p20"/>
            <p:cNvSpPr/>
            <p:nvPr/>
          </p:nvSpPr>
          <p:spPr>
            <a:xfrm>
              <a:off x="1578816" y="2411668"/>
              <a:ext cx="489500" cy="535200"/>
            </a:xfrm>
            <a:custGeom>
              <a:avLst/>
              <a:gdLst/>
              <a:ahLst/>
              <a:cxnLst/>
              <a:rect l="l" t="t" r="r" b="b"/>
              <a:pathLst>
                <a:path w="29" h="26" extrusionOk="0">
                  <a:moveTo>
                    <a:pt x="21" y="10"/>
                  </a:moveTo>
                  <a:cubicBezTo>
                    <a:pt x="21" y="9"/>
                    <a:pt x="21" y="9"/>
                    <a:pt x="21" y="9"/>
                  </a:cubicBezTo>
                  <a:cubicBezTo>
                    <a:pt x="21" y="9"/>
                    <a:pt x="21" y="9"/>
                    <a:pt x="22" y="9"/>
                  </a:cubicBezTo>
                  <a:cubicBezTo>
                    <a:pt x="29" y="9"/>
                    <a:pt x="29" y="9"/>
                    <a:pt x="29" y="9"/>
                  </a:cubicBezTo>
                  <a:cubicBezTo>
                    <a:pt x="29" y="9"/>
                    <a:pt x="29" y="9"/>
                    <a:pt x="29" y="9"/>
                  </a:cubicBezTo>
                  <a:cubicBezTo>
                    <a:pt x="29" y="10"/>
                    <a:pt x="29" y="10"/>
                    <a:pt x="29" y="10"/>
                  </a:cubicBezTo>
                  <a:cubicBezTo>
                    <a:pt x="29" y="10"/>
                    <a:pt x="29" y="11"/>
                    <a:pt x="29" y="11"/>
                  </a:cubicBezTo>
                  <a:cubicBezTo>
                    <a:pt x="22" y="11"/>
                    <a:pt x="22" y="11"/>
                    <a:pt x="22" y="11"/>
                  </a:cubicBezTo>
                  <a:cubicBezTo>
                    <a:pt x="21" y="11"/>
                    <a:pt x="21" y="10"/>
                    <a:pt x="21" y="10"/>
                  </a:cubicBezTo>
                  <a:close/>
                  <a:moveTo>
                    <a:pt x="28" y="23"/>
                  </a:moveTo>
                  <a:cubicBezTo>
                    <a:pt x="28" y="11"/>
                    <a:pt x="28" y="11"/>
                    <a:pt x="28" y="11"/>
                  </a:cubicBezTo>
                  <a:cubicBezTo>
                    <a:pt x="28" y="11"/>
                    <a:pt x="28" y="11"/>
                    <a:pt x="28" y="11"/>
                  </a:cubicBezTo>
                  <a:cubicBezTo>
                    <a:pt x="23" y="11"/>
                    <a:pt x="23" y="11"/>
                    <a:pt x="23" y="11"/>
                  </a:cubicBezTo>
                  <a:cubicBezTo>
                    <a:pt x="23" y="11"/>
                    <a:pt x="23" y="11"/>
                    <a:pt x="23" y="11"/>
                  </a:cubicBezTo>
                  <a:cubicBezTo>
                    <a:pt x="23" y="23"/>
                    <a:pt x="23" y="23"/>
                    <a:pt x="23" y="23"/>
                  </a:cubicBezTo>
                  <a:cubicBezTo>
                    <a:pt x="23" y="24"/>
                    <a:pt x="23" y="24"/>
                    <a:pt x="23" y="24"/>
                  </a:cubicBezTo>
                  <a:cubicBezTo>
                    <a:pt x="28" y="24"/>
                    <a:pt x="28" y="24"/>
                    <a:pt x="28" y="24"/>
                  </a:cubicBezTo>
                  <a:cubicBezTo>
                    <a:pt x="28" y="24"/>
                    <a:pt x="28" y="24"/>
                    <a:pt x="28" y="23"/>
                  </a:cubicBezTo>
                  <a:close/>
                  <a:moveTo>
                    <a:pt x="0" y="10"/>
                  </a:moveTo>
                  <a:cubicBezTo>
                    <a:pt x="0" y="9"/>
                    <a:pt x="0" y="9"/>
                    <a:pt x="0" y="9"/>
                  </a:cubicBezTo>
                  <a:cubicBezTo>
                    <a:pt x="0" y="9"/>
                    <a:pt x="1" y="9"/>
                    <a:pt x="1" y="9"/>
                  </a:cubicBezTo>
                  <a:cubicBezTo>
                    <a:pt x="8" y="9"/>
                    <a:pt x="8" y="9"/>
                    <a:pt x="8" y="9"/>
                  </a:cubicBezTo>
                  <a:cubicBezTo>
                    <a:pt x="8" y="9"/>
                    <a:pt x="8" y="9"/>
                    <a:pt x="8" y="9"/>
                  </a:cubicBezTo>
                  <a:cubicBezTo>
                    <a:pt x="8" y="10"/>
                    <a:pt x="8" y="10"/>
                    <a:pt x="8" y="10"/>
                  </a:cubicBezTo>
                  <a:cubicBezTo>
                    <a:pt x="8" y="10"/>
                    <a:pt x="8" y="11"/>
                    <a:pt x="8" y="11"/>
                  </a:cubicBezTo>
                  <a:cubicBezTo>
                    <a:pt x="1" y="11"/>
                    <a:pt x="1" y="11"/>
                    <a:pt x="1" y="11"/>
                  </a:cubicBezTo>
                  <a:cubicBezTo>
                    <a:pt x="1" y="11"/>
                    <a:pt x="0" y="10"/>
                    <a:pt x="0" y="10"/>
                  </a:cubicBezTo>
                  <a:close/>
                  <a:moveTo>
                    <a:pt x="1" y="6"/>
                  </a:moveTo>
                  <a:cubicBezTo>
                    <a:pt x="14" y="0"/>
                    <a:pt x="14" y="0"/>
                    <a:pt x="14" y="0"/>
                  </a:cubicBezTo>
                  <a:cubicBezTo>
                    <a:pt x="15" y="0"/>
                    <a:pt x="15" y="0"/>
                    <a:pt x="15" y="0"/>
                  </a:cubicBezTo>
                  <a:cubicBezTo>
                    <a:pt x="29" y="6"/>
                    <a:pt x="29" y="6"/>
                    <a:pt x="29" y="6"/>
                  </a:cubicBezTo>
                  <a:cubicBezTo>
                    <a:pt x="29" y="7"/>
                    <a:pt x="29" y="7"/>
                    <a:pt x="29" y="7"/>
                  </a:cubicBezTo>
                  <a:cubicBezTo>
                    <a:pt x="29" y="8"/>
                    <a:pt x="29" y="8"/>
                    <a:pt x="29" y="8"/>
                  </a:cubicBezTo>
                  <a:cubicBezTo>
                    <a:pt x="29" y="8"/>
                    <a:pt x="29" y="8"/>
                    <a:pt x="29" y="8"/>
                  </a:cubicBezTo>
                  <a:cubicBezTo>
                    <a:pt x="1" y="8"/>
                    <a:pt x="1" y="8"/>
                    <a:pt x="1" y="8"/>
                  </a:cubicBezTo>
                  <a:cubicBezTo>
                    <a:pt x="1" y="8"/>
                    <a:pt x="0" y="8"/>
                    <a:pt x="0" y="8"/>
                  </a:cubicBezTo>
                  <a:cubicBezTo>
                    <a:pt x="0" y="7"/>
                    <a:pt x="0" y="7"/>
                    <a:pt x="0" y="7"/>
                  </a:cubicBezTo>
                  <a:cubicBezTo>
                    <a:pt x="0" y="7"/>
                    <a:pt x="1" y="7"/>
                    <a:pt x="1" y="6"/>
                  </a:cubicBezTo>
                  <a:close/>
                  <a:moveTo>
                    <a:pt x="5" y="6"/>
                  </a:moveTo>
                  <a:cubicBezTo>
                    <a:pt x="25" y="6"/>
                    <a:pt x="25" y="6"/>
                    <a:pt x="25" y="6"/>
                  </a:cubicBezTo>
                  <a:cubicBezTo>
                    <a:pt x="25" y="6"/>
                    <a:pt x="25" y="6"/>
                    <a:pt x="25" y="6"/>
                  </a:cubicBezTo>
                  <a:cubicBezTo>
                    <a:pt x="25" y="6"/>
                    <a:pt x="25" y="6"/>
                    <a:pt x="25" y="6"/>
                  </a:cubicBezTo>
                  <a:cubicBezTo>
                    <a:pt x="15" y="2"/>
                    <a:pt x="15" y="2"/>
                    <a:pt x="15" y="2"/>
                  </a:cubicBezTo>
                  <a:cubicBezTo>
                    <a:pt x="15" y="2"/>
                    <a:pt x="15" y="2"/>
                    <a:pt x="15" y="2"/>
                  </a:cubicBezTo>
                  <a:cubicBezTo>
                    <a:pt x="5" y="6"/>
                    <a:pt x="5" y="6"/>
                    <a:pt x="5" y="6"/>
                  </a:cubicBezTo>
                  <a:cubicBezTo>
                    <a:pt x="5" y="6"/>
                    <a:pt x="5" y="6"/>
                    <a:pt x="5" y="6"/>
                  </a:cubicBezTo>
                  <a:cubicBezTo>
                    <a:pt x="5" y="6"/>
                    <a:pt x="5" y="6"/>
                    <a:pt x="5" y="6"/>
                  </a:cubicBezTo>
                  <a:close/>
                  <a:moveTo>
                    <a:pt x="0" y="26"/>
                  </a:moveTo>
                  <a:cubicBezTo>
                    <a:pt x="0" y="25"/>
                    <a:pt x="0" y="25"/>
                    <a:pt x="0" y="25"/>
                  </a:cubicBezTo>
                  <a:cubicBezTo>
                    <a:pt x="0" y="24"/>
                    <a:pt x="1" y="24"/>
                    <a:pt x="1" y="24"/>
                  </a:cubicBezTo>
                  <a:cubicBezTo>
                    <a:pt x="29" y="24"/>
                    <a:pt x="29" y="24"/>
                    <a:pt x="29" y="24"/>
                  </a:cubicBezTo>
                  <a:cubicBezTo>
                    <a:pt x="29" y="24"/>
                    <a:pt x="29" y="24"/>
                    <a:pt x="29" y="25"/>
                  </a:cubicBezTo>
                  <a:cubicBezTo>
                    <a:pt x="29" y="26"/>
                    <a:pt x="29" y="26"/>
                    <a:pt x="29" y="26"/>
                  </a:cubicBezTo>
                  <a:cubicBezTo>
                    <a:pt x="29" y="26"/>
                    <a:pt x="29" y="26"/>
                    <a:pt x="29" y="26"/>
                  </a:cubicBezTo>
                  <a:cubicBezTo>
                    <a:pt x="1" y="26"/>
                    <a:pt x="1" y="26"/>
                    <a:pt x="1" y="26"/>
                  </a:cubicBezTo>
                  <a:cubicBezTo>
                    <a:pt x="1" y="26"/>
                    <a:pt x="0" y="26"/>
                    <a:pt x="0" y="26"/>
                  </a:cubicBezTo>
                  <a:close/>
                  <a:moveTo>
                    <a:pt x="7" y="23"/>
                  </a:moveTo>
                  <a:cubicBezTo>
                    <a:pt x="7" y="11"/>
                    <a:pt x="7" y="11"/>
                    <a:pt x="7" y="11"/>
                  </a:cubicBezTo>
                  <a:cubicBezTo>
                    <a:pt x="7" y="11"/>
                    <a:pt x="7" y="11"/>
                    <a:pt x="7" y="11"/>
                  </a:cubicBezTo>
                  <a:cubicBezTo>
                    <a:pt x="2" y="11"/>
                    <a:pt x="2" y="11"/>
                    <a:pt x="2" y="11"/>
                  </a:cubicBezTo>
                  <a:cubicBezTo>
                    <a:pt x="2" y="11"/>
                    <a:pt x="2" y="11"/>
                    <a:pt x="2" y="11"/>
                  </a:cubicBezTo>
                  <a:cubicBezTo>
                    <a:pt x="2" y="23"/>
                    <a:pt x="2" y="23"/>
                    <a:pt x="2" y="23"/>
                  </a:cubicBezTo>
                  <a:cubicBezTo>
                    <a:pt x="2" y="24"/>
                    <a:pt x="2" y="24"/>
                    <a:pt x="2" y="24"/>
                  </a:cubicBezTo>
                  <a:cubicBezTo>
                    <a:pt x="7" y="24"/>
                    <a:pt x="7" y="24"/>
                    <a:pt x="7" y="24"/>
                  </a:cubicBezTo>
                  <a:cubicBezTo>
                    <a:pt x="7" y="24"/>
                    <a:pt x="7" y="24"/>
                    <a:pt x="7" y="23"/>
                  </a:cubicBezTo>
                  <a:close/>
                  <a:moveTo>
                    <a:pt x="11" y="10"/>
                  </a:moveTo>
                  <a:cubicBezTo>
                    <a:pt x="11" y="9"/>
                    <a:pt x="11" y="9"/>
                    <a:pt x="11" y="9"/>
                  </a:cubicBezTo>
                  <a:cubicBezTo>
                    <a:pt x="11" y="9"/>
                    <a:pt x="11" y="9"/>
                    <a:pt x="11" y="9"/>
                  </a:cubicBezTo>
                  <a:cubicBezTo>
                    <a:pt x="18" y="9"/>
                    <a:pt x="18" y="9"/>
                    <a:pt x="18" y="9"/>
                  </a:cubicBezTo>
                  <a:cubicBezTo>
                    <a:pt x="19" y="9"/>
                    <a:pt x="19" y="9"/>
                    <a:pt x="19" y="9"/>
                  </a:cubicBezTo>
                  <a:cubicBezTo>
                    <a:pt x="19" y="10"/>
                    <a:pt x="19" y="10"/>
                    <a:pt x="19" y="10"/>
                  </a:cubicBezTo>
                  <a:cubicBezTo>
                    <a:pt x="19" y="10"/>
                    <a:pt x="19" y="11"/>
                    <a:pt x="18" y="11"/>
                  </a:cubicBezTo>
                  <a:cubicBezTo>
                    <a:pt x="11" y="11"/>
                    <a:pt x="11" y="11"/>
                    <a:pt x="11" y="11"/>
                  </a:cubicBezTo>
                  <a:cubicBezTo>
                    <a:pt x="11" y="11"/>
                    <a:pt x="11" y="10"/>
                    <a:pt x="11" y="10"/>
                  </a:cubicBezTo>
                  <a:close/>
                  <a:moveTo>
                    <a:pt x="17" y="23"/>
                  </a:moveTo>
                  <a:cubicBezTo>
                    <a:pt x="17" y="11"/>
                    <a:pt x="17" y="11"/>
                    <a:pt x="17" y="11"/>
                  </a:cubicBezTo>
                  <a:cubicBezTo>
                    <a:pt x="17" y="11"/>
                    <a:pt x="17" y="11"/>
                    <a:pt x="17" y="11"/>
                  </a:cubicBezTo>
                  <a:cubicBezTo>
                    <a:pt x="12" y="11"/>
                    <a:pt x="12" y="11"/>
                    <a:pt x="12" y="11"/>
                  </a:cubicBezTo>
                  <a:cubicBezTo>
                    <a:pt x="12" y="11"/>
                    <a:pt x="12" y="11"/>
                    <a:pt x="12" y="11"/>
                  </a:cubicBezTo>
                  <a:cubicBezTo>
                    <a:pt x="12" y="23"/>
                    <a:pt x="12" y="23"/>
                    <a:pt x="12" y="23"/>
                  </a:cubicBezTo>
                  <a:cubicBezTo>
                    <a:pt x="12" y="24"/>
                    <a:pt x="12" y="24"/>
                    <a:pt x="12" y="24"/>
                  </a:cubicBezTo>
                  <a:cubicBezTo>
                    <a:pt x="17" y="24"/>
                    <a:pt x="17" y="24"/>
                    <a:pt x="17" y="24"/>
                  </a:cubicBezTo>
                  <a:cubicBezTo>
                    <a:pt x="17" y="24"/>
                    <a:pt x="17" y="24"/>
                    <a:pt x="17" y="23"/>
                  </a:cubicBezTo>
                  <a:close/>
                </a:path>
              </a:pathLst>
            </a:custGeom>
            <a:solidFill>
              <a:srgbClr val="FFFFFF"/>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400">
                <a:solidFill>
                  <a:srgbClr val="53C6A1"/>
                </a:solidFill>
                <a:latin typeface="Calibri"/>
                <a:ea typeface="Calibri"/>
                <a:cs typeface="Calibri"/>
                <a:sym typeface="Calibri"/>
              </a:endParaRPr>
            </a:p>
          </p:txBody>
        </p:sp>
        <p:sp>
          <p:nvSpPr>
            <p:cNvPr id="256" name="Google Shape;256;p20"/>
            <p:cNvSpPr/>
            <p:nvPr/>
          </p:nvSpPr>
          <p:spPr>
            <a:xfrm>
              <a:off x="2184634" y="2426352"/>
              <a:ext cx="412937" cy="505825"/>
            </a:xfrm>
            <a:custGeom>
              <a:avLst/>
              <a:gdLst/>
              <a:ahLst/>
              <a:cxnLst/>
              <a:rect l="l" t="t" r="r" b="b"/>
              <a:pathLst>
                <a:path w="33" h="35" extrusionOk="0">
                  <a:moveTo>
                    <a:pt x="22" y="7"/>
                  </a:moveTo>
                  <a:cubicBezTo>
                    <a:pt x="22" y="3"/>
                    <a:pt x="23" y="0"/>
                    <a:pt x="17" y="0"/>
                  </a:cubicBezTo>
                  <a:cubicBezTo>
                    <a:pt x="11" y="0"/>
                    <a:pt x="12" y="3"/>
                    <a:pt x="12" y="7"/>
                  </a:cubicBezTo>
                  <a:cubicBezTo>
                    <a:pt x="12" y="9"/>
                    <a:pt x="12" y="11"/>
                    <a:pt x="13" y="12"/>
                  </a:cubicBezTo>
                  <a:cubicBezTo>
                    <a:pt x="14" y="13"/>
                    <a:pt x="16" y="14"/>
                    <a:pt x="17" y="14"/>
                  </a:cubicBezTo>
                  <a:cubicBezTo>
                    <a:pt x="18" y="14"/>
                    <a:pt x="19" y="13"/>
                    <a:pt x="20" y="12"/>
                  </a:cubicBezTo>
                  <a:cubicBezTo>
                    <a:pt x="22" y="11"/>
                    <a:pt x="22" y="9"/>
                    <a:pt x="22" y="7"/>
                  </a:cubicBezTo>
                  <a:close/>
                  <a:moveTo>
                    <a:pt x="14" y="12"/>
                  </a:moveTo>
                  <a:cubicBezTo>
                    <a:pt x="13" y="11"/>
                    <a:pt x="13" y="9"/>
                    <a:pt x="13" y="8"/>
                  </a:cubicBezTo>
                  <a:cubicBezTo>
                    <a:pt x="13" y="6"/>
                    <a:pt x="13" y="6"/>
                    <a:pt x="13" y="6"/>
                  </a:cubicBezTo>
                  <a:cubicBezTo>
                    <a:pt x="13" y="6"/>
                    <a:pt x="13" y="6"/>
                    <a:pt x="13" y="5"/>
                  </a:cubicBezTo>
                  <a:cubicBezTo>
                    <a:pt x="13" y="5"/>
                    <a:pt x="13" y="4"/>
                    <a:pt x="13" y="4"/>
                  </a:cubicBezTo>
                  <a:cubicBezTo>
                    <a:pt x="14" y="3"/>
                    <a:pt x="14" y="4"/>
                    <a:pt x="15" y="4"/>
                  </a:cubicBezTo>
                  <a:cubicBezTo>
                    <a:pt x="15" y="4"/>
                    <a:pt x="15" y="4"/>
                    <a:pt x="15" y="4"/>
                  </a:cubicBezTo>
                  <a:cubicBezTo>
                    <a:pt x="16" y="4"/>
                    <a:pt x="16" y="4"/>
                    <a:pt x="17" y="4"/>
                  </a:cubicBezTo>
                  <a:cubicBezTo>
                    <a:pt x="18" y="4"/>
                    <a:pt x="18" y="4"/>
                    <a:pt x="19" y="4"/>
                  </a:cubicBezTo>
                  <a:cubicBezTo>
                    <a:pt x="19" y="4"/>
                    <a:pt x="19" y="4"/>
                    <a:pt x="19" y="4"/>
                  </a:cubicBezTo>
                  <a:cubicBezTo>
                    <a:pt x="19" y="4"/>
                    <a:pt x="20" y="3"/>
                    <a:pt x="21" y="4"/>
                  </a:cubicBezTo>
                  <a:cubicBezTo>
                    <a:pt x="21" y="4"/>
                    <a:pt x="21" y="5"/>
                    <a:pt x="21" y="5"/>
                  </a:cubicBezTo>
                  <a:cubicBezTo>
                    <a:pt x="21" y="6"/>
                    <a:pt x="21" y="6"/>
                    <a:pt x="21" y="6"/>
                  </a:cubicBezTo>
                  <a:cubicBezTo>
                    <a:pt x="21" y="8"/>
                    <a:pt x="21" y="8"/>
                    <a:pt x="21" y="8"/>
                  </a:cubicBezTo>
                  <a:cubicBezTo>
                    <a:pt x="21" y="9"/>
                    <a:pt x="21" y="11"/>
                    <a:pt x="20" y="12"/>
                  </a:cubicBezTo>
                  <a:cubicBezTo>
                    <a:pt x="19" y="13"/>
                    <a:pt x="18" y="14"/>
                    <a:pt x="17" y="14"/>
                  </a:cubicBezTo>
                  <a:cubicBezTo>
                    <a:pt x="16" y="14"/>
                    <a:pt x="15" y="13"/>
                    <a:pt x="14" y="12"/>
                  </a:cubicBezTo>
                  <a:close/>
                  <a:moveTo>
                    <a:pt x="8" y="35"/>
                  </a:moveTo>
                  <a:cubicBezTo>
                    <a:pt x="17" y="35"/>
                    <a:pt x="17" y="35"/>
                    <a:pt x="26" y="35"/>
                  </a:cubicBezTo>
                  <a:cubicBezTo>
                    <a:pt x="27" y="35"/>
                    <a:pt x="28" y="34"/>
                    <a:pt x="28" y="33"/>
                  </a:cubicBezTo>
                  <a:cubicBezTo>
                    <a:pt x="28" y="32"/>
                    <a:pt x="28" y="31"/>
                    <a:pt x="28" y="30"/>
                  </a:cubicBezTo>
                  <a:cubicBezTo>
                    <a:pt x="28" y="30"/>
                    <a:pt x="28" y="30"/>
                    <a:pt x="28" y="30"/>
                  </a:cubicBezTo>
                  <a:cubicBezTo>
                    <a:pt x="32" y="27"/>
                    <a:pt x="32" y="27"/>
                    <a:pt x="32" y="27"/>
                  </a:cubicBezTo>
                  <a:cubicBezTo>
                    <a:pt x="2" y="27"/>
                    <a:pt x="2" y="27"/>
                    <a:pt x="2" y="27"/>
                  </a:cubicBezTo>
                  <a:cubicBezTo>
                    <a:pt x="5" y="30"/>
                    <a:pt x="5" y="30"/>
                    <a:pt x="5" y="30"/>
                  </a:cubicBezTo>
                  <a:cubicBezTo>
                    <a:pt x="5" y="30"/>
                    <a:pt x="6" y="30"/>
                    <a:pt x="6" y="30"/>
                  </a:cubicBezTo>
                  <a:cubicBezTo>
                    <a:pt x="6" y="31"/>
                    <a:pt x="6" y="32"/>
                    <a:pt x="6" y="33"/>
                  </a:cubicBezTo>
                  <a:cubicBezTo>
                    <a:pt x="6" y="34"/>
                    <a:pt x="7" y="35"/>
                    <a:pt x="8" y="35"/>
                  </a:cubicBezTo>
                  <a:close/>
                  <a:moveTo>
                    <a:pt x="0" y="25"/>
                  </a:moveTo>
                  <a:cubicBezTo>
                    <a:pt x="33" y="25"/>
                    <a:pt x="33" y="25"/>
                    <a:pt x="33" y="25"/>
                  </a:cubicBezTo>
                  <a:cubicBezTo>
                    <a:pt x="33" y="26"/>
                    <a:pt x="33" y="26"/>
                    <a:pt x="33" y="26"/>
                  </a:cubicBezTo>
                  <a:cubicBezTo>
                    <a:pt x="0" y="26"/>
                    <a:pt x="0" y="26"/>
                    <a:pt x="0" y="26"/>
                  </a:cubicBezTo>
                  <a:cubicBezTo>
                    <a:pt x="0" y="25"/>
                    <a:pt x="0" y="25"/>
                    <a:pt x="0" y="25"/>
                  </a:cubicBezTo>
                  <a:close/>
                  <a:moveTo>
                    <a:pt x="7" y="24"/>
                  </a:moveTo>
                  <a:cubicBezTo>
                    <a:pt x="7" y="20"/>
                    <a:pt x="7" y="20"/>
                    <a:pt x="7" y="20"/>
                  </a:cubicBezTo>
                  <a:cubicBezTo>
                    <a:pt x="7" y="20"/>
                    <a:pt x="7" y="20"/>
                    <a:pt x="7" y="20"/>
                  </a:cubicBezTo>
                  <a:cubicBezTo>
                    <a:pt x="7" y="20"/>
                    <a:pt x="7" y="20"/>
                    <a:pt x="7" y="20"/>
                  </a:cubicBezTo>
                  <a:cubicBezTo>
                    <a:pt x="8" y="20"/>
                    <a:pt x="9" y="20"/>
                    <a:pt x="9" y="20"/>
                  </a:cubicBezTo>
                  <a:cubicBezTo>
                    <a:pt x="11" y="19"/>
                    <a:pt x="11" y="19"/>
                    <a:pt x="11" y="19"/>
                  </a:cubicBezTo>
                  <a:cubicBezTo>
                    <a:pt x="12" y="19"/>
                    <a:pt x="12" y="17"/>
                    <a:pt x="12" y="16"/>
                  </a:cubicBezTo>
                  <a:cubicBezTo>
                    <a:pt x="12" y="16"/>
                    <a:pt x="12" y="16"/>
                    <a:pt x="13" y="16"/>
                  </a:cubicBezTo>
                  <a:cubicBezTo>
                    <a:pt x="16" y="24"/>
                    <a:pt x="16" y="24"/>
                    <a:pt x="16" y="24"/>
                  </a:cubicBezTo>
                  <a:cubicBezTo>
                    <a:pt x="17" y="19"/>
                    <a:pt x="17" y="19"/>
                    <a:pt x="17" y="19"/>
                  </a:cubicBezTo>
                  <a:cubicBezTo>
                    <a:pt x="17" y="19"/>
                    <a:pt x="17" y="19"/>
                    <a:pt x="17" y="19"/>
                  </a:cubicBezTo>
                  <a:cubicBezTo>
                    <a:pt x="16" y="18"/>
                    <a:pt x="16" y="18"/>
                    <a:pt x="16" y="18"/>
                  </a:cubicBezTo>
                  <a:cubicBezTo>
                    <a:pt x="16" y="18"/>
                    <a:pt x="16" y="18"/>
                    <a:pt x="16" y="18"/>
                  </a:cubicBezTo>
                  <a:cubicBezTo>
                    <a:pt x="16" y="18"/>
                    <a:pt x="16" y="17"/>
                    <a:pt x="16" y="17"/>
                  </a:cubicBezTo>
                  <a:cubicBezTo>
                    <a:pt x="17" y="17"/>
                    <a:pt x="17" y="17"/>
                    <a:pt x="18" y="17"/>
                  </a:cubicBezTo>
                  <a:cubicBezTo>
                    <a:pt x="18" y="17"/>
                    <a:pt x="18" y="18"/>
                    <a:pt x="18" y="18"/>
                  </a:cubicBezTo>
                  <a:cubicBezTo>
                    <a:pt x="18" y="18"/>
                    <a:pt x="18" y="18"/>
                    <a:pt x="18" y="18"/>
                  </a:cubicBezTo>
                  <a:cubicBezTo>
                    <a:pt x="17" y="19"/>
                    <a:pt x="17" y="19"/>
                    <a:pt x="17" y="19"/>
                  </a:cubicBezTo>
                  <a:cubicBezTo>
                    <a:pt x="17" y="19"/>
                    <a:pt x="17" y="19"/>
                    <a:pt x="17" y="19"/>
                  </a:cubicBezTo>
                  <a:cubicBezTo>
                    <a:pt x="18" y="24"/>
                    <a:pt x="18" y="24"/>
                    <a:pt x="18" y="24"/>
                  </a:cubicBezTo>
                  <a:cubicBezTo>
                    <a:pt x="19" y="21"/>
                    <a:pt x="20" y="20"/>
                    <a:pt x="21" y="16"/>
                  </a:cubicBezTo>
                  <a:cubicBezTo>
                    <a:pt x="24" y="17"/>
                    <a:pt x="27" y="18"/>
                    <a:pt x="27" y="20"/>
                  </a:cubicBezTo>
                  <a:cubicBezTo>
                    <a:pt x="27" y="24"/>
                    <a:pt x="27" y="24"/>
                    <a:pt x="27" y="24"/>
                  </a:cubicBezTo>
                  <a:cubicBezTo>
                    <a:pt x="20" y="24"/>
                    <a:pt x="14" y="24"/>
                    <a:pt x="7" y="24"/>
                  </a:cubicBezTo>
                  <a:close/>
                  <a:moveTo>
                    <a:pt x="6" y="20"/>
                  </a:moveTo>
                  <a:cubicBezTo>
                    <a:pt x="7" y="20"/>
                    <a:pt x="7" y="20"/>
                    <a:pt x="7" y="20"/>
                  </a:cubicBezTo>
                  <a:cubicBezTo>
                    <a:pt x="8" y="20"/>
                    <a:pt x="8" y="20"/>
                    <a:pt x="9" y="20"/>
                  </a:cubicBezTo>
                  <a:cubicBezTo>
                    <a:pt x="11" y="19"/>
                    <a:pt x="11" y="19"/>
                    <a:pt x="11" y="19"/>
                  </a:cubicBezTo>
                  <a:cubicBezTo>
                    <a:pt x="11" y="18"/>
                    <a:pt x="12" y="17"/>
                    <a:pt x="11" y="16"/>
                  </a:cubicBezTo>
                  <a:cubicBezTo>
                    <a:pt x="11" y="16"/>
                    <a:pt x="11" y="16"/>
                    <a:pt x="11" y="16"/>
                  </a:cubicBezTo>
                  <a:cubicBezTo>
                    <a:pt x="11" y="16"/>
                    <a:pt x="10" y="15"/>
                    <a:pt x="9" y="16"/>
                  </a:cubicBezTo>
                  <a:cubicBezTo>
                    <a:pt x="7" y="17"/>
                    <a:pt x="7" y="17"/>
                    <a:pt x="7" y="17"/>
                  </a:cubicBezTo>
                  <a:cubicBezTo>
                    <a:pt x="7" y="17"/>
                    <a:pt x="7" y="18"/>
                    <a:pt x="7" y="18"/>
                  </a:cubicBezTo>
                  <a:cubicBezTo>
                    <a:pt x="2" y="21"/>
                    <a:pt x="2" y="21"/>
                    <a:pt x="2" y="21"/>
                  </a:cubicBezTo>
                  <a:cubicBezTo>
                    <a:pt x="3" y="22"/>
                    <a:pt x="3" y="22"/>
                    <a:pt x="3" y="22"/>
                  </a:cubicBezTo>
                  <a:cubicBezTo>
                    <a:pt x="5" y="21"/>
                    <a:pt x="5" y="21"/>
                    <a:pt x="5" y="21"/>
                  </a:cubicBezTo>
                  <a:cubicBezTo>
                    <a:pt x="5" y="24"/>
                    <a:pt x="5" y="24"/>
                    <a:pt x="5" y="24"/>
                  </a:cubicBezTo>
                  <a:cubicBezTo>
                    <a:pt x="6" y="24"/>
                    <a:pt x="6" y="24"/>
                    <a:pt x="6" y="24"/>
                  </a:cubicBezTo>
                  <a:lnTo>
                    <a:pt x="6" y="20"/>
                  </a:lnTo>
                  <a:close/>
                </a:path>
              </a:pathLst>
            </a:custGeom>
            <a:solidFill>
              <a:srgbClr val="FFFFFF"/>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400">
                <a:solidFill>
                  <a:srgbClr val="53C6A1"/>
                </a:solidFill>
                <a:latin typeface="Calibri"/>
                <a:ea typeface="Calibri"/>
                <a:cs typeface="Calibri"/>
                <a:sym typeface="Calibri"/>
              </a:endParaRPr>
            </a:p>
          </p:txBody>
        </p:sp>
      </p:grpSp>
      <p:sp>
        <p:nvSpPr>
          <p:cNvPr id="257" name="Google Shape;257;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263" name="Google Shape;263;p21"/>
          <p:cNvSpPr/>
          <p:nvPr/>
        </p:nvSpPr>
        <p:spPr>
          <a:xfrm>
            <a:off x="0" y="0"/>
            <a:ext cx="9144000" cy="197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21"/>
          <p:cNvPicPr preferRelativeResize="0"/>
          <p:nvPr/>
        </p:nvPicPr>
        <p:blipFill rotWithShape="1">
          <a:blip r:embed="rId3">
            <a:alphaModFix/>
          </a:blip>
          <a:srcRect l="37961" t="20197"/>
          <a:stretch/>
        </p:blipFill>
        <p:spPr>
          <a:xfrm>
            <a:off x="4090325" y="884000"/>
            <a:ext cx="4550225" cy="4140401"/>
          </a:xfrm>
          <a:prstGeom prst="rect">
            <a:avLst/>
          </a:prstGeom>
          <a:noFill/>
          <a:ln>
            <a:noFill/>
          </a:ln>
        </p:spPr>
      </p:pic>
      <p:pic>
        <p:nvPicPr>
          <p:cNvPr id="265" name="Google Shape;265;p21"/>
          <p:cNvPicPr preferRelativeResize="0"/>
          <p:nvPr/>
        </p:nvPicPr>
        <p:blipFill rotWithShape="1">
          <a:blip r:embed="rId3">
            <a:alphaModFix/>
          </a:blip>
          <a:srcRect l="1324" t="22462" r="62591" b="20870"/>
          <a:stretch/>
        </p:blipFill>
        <p:spPr>
          <a:xfrm>
            <a:off x="647950" y="959325"/>
            <a:ext cx="3201726" cy="3556699"/>
          </a:xfrm>
          <a:prstGeom prst="rect">
            <a:avLst/>
          </a:prstGeom>
          <a:noFill/>
          <a:ln>
            <a:noFill/>
          </a:ln>
        </p:spPr>
      </p:pic>
      <p:pic>
        <p:nvPicPr>
          <p:cNvPr id="266" name="Google Shape;266;p21"/>
          <p:cNvPicPr preferRelativeResize="0"/>
          <p:nvPr/>
        </p:nvPicPr>
        <p:blipFill rotWithShape="1">
          <a:blip r:embed="rId3">
            <a:alphaModFix/>
          </a:blip>
          <a:srcRect l="18398" t="6126" r="19655" b="82957"/>
          <a:stretch/>
        </p:blipFill>
        <p:spPr>
          <a:xfrm>
            <a:off x="86650" y="73800"/>
            <a:ext cx="5077000" cy="6328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272" name="Google Shape;272;p22"/>
          <p:cNvSpPr/>
          <p:nvPr/>
        </p:nvSpPr>
        <p:spPr>
          <a:xfrm>
            <a:off x="0" y="0"/>
            <a:ext cx="9144000" cy="197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3" name="Google Shape;273;p22"/>
          <p:cNvPicPr preferRelativeResize="0"/>
          <p:nvPr/>
        </p:nvPicPr>
        <p:blipFill rotWithShape="1">
          <a:blip r:embed="rId3">
            <a:alphaModFix/>
          </a:blip>
          <a:srcRect l="18398" t="6126" r="19655" b="82957"/>
          <a:stretch/>
        </p:blipFill>
        <p:spPr>
          <a:xfrm>
            <a:off x="86650" y="73800"/>
            <a:ext cx="5077000" cy="632849"/>
          </a:xfrm>
          <a:prstGeom prst="rect">
            <a:avLst/>
          </a:prstGeom>
          <a:noFill/>
          <a:ln>
            <a:noFill/>
          </a:ln>
        </p:spPr>
      </p:pic>
      <p:pic>
        <p:nvPicPr>
          <p:cNvPr id="274" name="Google Shape;274;p22"/>
          <p:cNvPicPr preferRelativeResize="0"/>
          <p:nvPr/>
        </p:nvPicPr>
        <p:blipFill rotWithShape="1">
          <a:blip r:embed="rId4">
            <a:alphaModFix/>
          </a:blip>
          <a:srcRect t="3446"/>
          <a:stretch/>
        </p:blipFill>
        <p:spPr>
          <a:xfrm>
            <a:off x="2958250" y="831675"/>
            <a:ext cx="6027899" cy="4115875"/>
          </a:xfrm>
          <a:prstGeom prst="rect">
            <a:avLst/>
          </a:prstGeom>
          <a:noFill/>
          <a:ln>
            <a:noFill/>
          </a:ln>
        </p:spPr>
      </p:pic>
      <p:pic>
        <p:nvPicPr>
          <p:cNvPr id="275" name="Google Shape;275;p22"/>
          <p:cNvPicPr preferRelativeResize="0"/>
          <p:nvPr/>
        </p:nvPicPr>
        <p:blipFill>
          <a:blip r:embed="rId5">
            <a:alphaModFix/>
          </a:blip>
          <a:stretch>
            <a:fillRect/>
          </a:stretch>
        </p:blipFill>
        <p:spPr>
          <a:xfrm>
            <a:off x="193101" y="831675"/>
            <a:ext cx="2660200" cy="3969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281" name="Google Shape;281;p23"/>
          <p:cNvSpPr/>
          <p:nvPr/>
        </p:nvSpPr>
        <p:spPr>
          <a:xfrm>
            <a:off x="715600" y="1101175"/>
            <a:ext cx="1056900" cy="260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 name="Google Shape;282;p23"/>
          <p:cNvPicPr preferRelativeResize="0"/>
          <p:nvPr/>
        </p:nvPicPr>
        <p:blipFill rotWithShape="1">
          <a:blip r:embed="rId3">
            <a:alphaModFix/>
          </a:blip>
          <a:srcRect r="37919" b="36560"/>
          <a:stretch/>
        </p:blipFill>
        <p:spPr>
          <a:xfrm>
            <a:off x="2732750" y="1124950"/>
            <a:ext cx="3890100" cy="1580850"/>
          </a:xfrm>
          <a:prstGeom prst="rect">
            <a:avLst/>
          </a:prstGeom>
          <a:noFill/>
          <a:ln w="19050" cap="flat" cmpd="sng">
            <a:solidFill>
              <a:srgbClr val="011F5B"/>
            </a:solidFill>
            <a:prstDash val="solid"/>
            <a:round/>
            <a:headEnd type="none" w="sm" len="sm"/>
            <a:tailEnd type="none" w="sm" len="sm"/>
          </a:ln>
        </p:spPr>
      </p:pic>
      <p:pic>
        <p:nvPicPr>
          <p:cNvPr id="283" name="Google Shape;283;p23"/>
          <p:cNvPicPr preferRelativeResize="0"/>
          <p:nvPr/>
        </p:nvPicPr>
        <p:blipFill rotWithShape="1">
          <a:blip r:embed="rId3">
            <a:alphaModFix/>
          </a:blip>
          <a:srcRect l="66419" t="4329" r="3576" b="3741"/>
          <a:stretch/>
        </p:blipFill>
        <p:spPr>
          <a:xfrm>
            <a:off x="6806300" y="663675"/>
            <a:ext cx="2097426" cy="2555625"/>
          </a:xfrm>
          <a:prstGeom prst="rect">
            <a:avLst/>
          </a:prstGeom>
          <a:noFill/>
          <a:ln w="19050" cap="flat" cmpd="sng">
            <a:solidFill>
              <a:srgbClr val="011F5B"/>
            </a:solidFill>
            <a:prstDash val="solid"/>
            <a:round/>
            <a:headEnd type="none" w="sm" len="sm"/>
            <a:tailEnd type="none" w="sm" len="sm"/>
          </a:ln>
        </p:spPr>
      </p:pic>
      <p:pic>
        <p:nvPicPr>
          <p:cNvPr id="284" name="Google Shape;284;p23"/>
          <p:cNvPicPr preferRelativeResize="0"/>
          <p:nvPr/>
        </p:nvPicPr>
        <p:blipFill rotWithShape="1">
          <a:blip r:embed="rId4">
            <a:alphaModFix/>
          </a:blip>
          <a:srcRect l="16568" t="7593" r="16782" b="40213"/>
          <a:stretch/>
        </p:blipFill>
        <p:spPr>
          <a:xfrm>
            <a:off x="235774" y="562098"/>
            <a:ext cx="2132250" cy="1669676"/>
          </a:xfrm>
          <a:prstGeom prst="rect">
            <a:avLst/>
          </a:prstGeom>
          <a:noFill/>
          <a:ln>
            <a:noFill/>
          </a:ln>
        </p:spPr>
      </p:pic>
      <p:sp>
        <p:nvSpPr>
          <p:cNvPr id="285" name="Google Shape;285;p23"/>
          <p:cNvSpPr txBox="1"/>
          <p:nvPr/>
        </p:nvSpPr>
        <p:spPr>
          <a:xfrm>
            <a:off x="54503" y="2143625"/>
            <a:ext cx="2494800" cy="62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400" b="1">
                <a:solidFill>
                  <a:schemeClr val="accent3"/>
                </a:solidFill>
                <a:latin typeface="Montserrat"/>
                <a:ea typeface="Montserrat"/>
                <a:cs typeface="Montserrat"/>
                <a:sym typeface="Montserrat"/>
              </a:rPr>
              <a:t>Join us!</a:t>
            </a:r>
            <a:endParaRPr sz="3400" b="1">
              <a:solidFill>
                <a:schemeClr val="accent3"/>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990000"/>
      </a:accent3>
      <a:accent4>
        <a:srgbClr val="A2FFE8"/>
      </a:accent4>
      <a:accent5>
        <a:srgbClr val="011F5B"/>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670</Words>
  <Application>Microsoft Office PowerPoint</Application>
  <PresentationFormat>On-screen Show (16:9)</PresentationFormat>
  <Paragraphs>44</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Lato</vt:lpstr>
      <vt:lpstr>Arial</vt:lpstr>
      <vt:lpstr>Raleway</vt:lpstr>
      <vt:lpstr>Montserrat</vt:lpstr>
      <vt:lpstr>Calibri</vt:lpstr>
      <vt:lpstr>Streamline</vt:lpstr>
      <vt:lpstr>PowerPoint Presentation</vt:lpstr>
      <vt:lpstr>Why did we establish Penn INSPIRE? </vt:lpstr>
      <vt:lpstr>Our vision to Inspire Penn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Dunn</dc:creator>
  <cp:lastModifiedBy>Windows User</cp:lastModifiedBy>
  <cp:revision>1</cp:revision>
  <dcterms:modified xsi:type="dcterms:W3CDTF">2022-08-16T12:57:42Z</dcterms:modified>
</cp:coreProperties>
</file>